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C2EC05-7B8B-45CA-99DB-C9EBA3C82BB7}" v="1" dt="2022-08-18T16:29:20.1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8" autoAdjust="0"/>
    <p:restoredTop sz="94660"/>
  </p:normalViewPr>
  <p:slideViewPr>
    <p:cSldViewPr snapToGrid="0">
      <p:cViewPr varScale="1">
        <p:scale>
          <a:sx n="85" d="100"/>
          <a:sy n="85" d="100"/>
        </p:scale>
        <p:origin x="118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95BEE-8184-36F7-0FF2-DC6E627FEE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4FDDD7-1332-83D0-4C0D-B6FF0680B9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0FA15EA-76B7-2ED6-10B2-BBD24FB617E6}"/>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5" name="Footer Placeholder 4">
            <a:extLst>
              <a:ext uri="{FF2B5EF4-FFF2-40B4-BE49-F238E27FC236}">
                <a16:creationId xmlns:a16="http://schemas.microsoft.com/office/drawing/2014/main" id="{4448031A-D9C6-5DD6-F643-301EAEA49DC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C5D8C40-919B-BD5D-35E9-42A244BD4A06}"/>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4284576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FEEF6-458D-6051-1AD2-3EE2E0C9A8E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F198ED9-0D0A-7B10-7565-A2E4183FC5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9F1E0F-BF04-0150-57A3-660B392A7C78}"/>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5" name="Footer Placeholder 4">
            <a:extLst>
              <a:ext uri="{FF2B5EF4-FFF2-40B4-BE49-F238E27FC236}">
                <a16:creationId xmlns:a16="http://schemas.microsoft.com/office/drawing/2014/main" id="{AB340C57-2EB1-7748-944C-8C4F192EA1F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A2F032D-4EBF-CA11-00C0-4EE0B6CA6BB0}"/>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357176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373D92-D37F-8401-3F7C-B752F693594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285524C-D8E4-4356-BACB-7F56031B1C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7C0F6C-159C-23C9-A99B-754E8036B3BC}"/>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5" name="Footer Placeholder 4">
            <a:extLst>
              <a:ext uri="{FF2B5EF4-FFF2-40B4-BE49-F238E27FC236}">
                <a16:creationId xmlns:a16="http://schemas.microsoft.com/office/drawing/2014/main" id="{7BADA39D-CB29-B458-D5F4-495FFE489D8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8FF8BEF-96FD-4BFD-2364-4D4E83A72260}"/>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661670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4A868-01E3-7AE7-9D3F-C428E18AE1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8643FC-3A16-8E3D-DBF7-EDF767E9926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43151C-C64A-BA58-4E49-481F2050E56D}"/>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5" name="Footer Placeholder 4">
            <a:extLst>
              <a:ext uri="{FF2B5EF4-FFF2-40B4-BE49-F238E27FC236}">
                <a16:creationId xmlns:a16="http://schemas.microsoft.com/office/drawing/2014/main" id="{DF7CAB44-6781-A524-08F2-10FA52DD9EE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557C08E-8A2D-2BA1-EEF6-264CCBC51E06}"/>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3824108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D6761-1E5D-B8E9-003F-66F8CDCEF7B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50A8AF-BC11-4EFC-7627-E608CC9006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1B297B2-6785-BCE8-FD06-09C71B8D148D}"/>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5" name="Footer Placeholder 4">
            <a:extLst>
              <a:ext uri="{FF2B5EF4-FFF2-40B4-BE49-F238E27FC236}">
                <a16:creationId xmlns:a16="http://schemas.microsoft.com/office/drawing/2014/main" id="{82A33A43-4AD6-9DB4-E047-28D0F091606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4B7B6-8047-A4C7-A594-EC6A805FF765}"/>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4160812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595D8-507A-602A-D21C-DF7E46919A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B4BC75-8153-DEEA-415D-7B50064155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314852-4476-40ED-3993-3F6A539D510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924507C-CF70-AC1E-F875-F28C5417CAFF}"/>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6" name="Footer Placeholder 5">
            <a:extLst>
              <a:ext uri="{FF2B5EF4-FFF2-40B4-BE49-F238E27FC236}">
                <a16:creationId xmlns:a16="http://schemas.microsoft.com/office/drawing/2014/main" id="{4EC39635-A836-05A4-753D-46296916348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1143783-CDDA-625A-4C30-66905E30FB5B}"/>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463889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B1F0C-1F34-FE85-C10A-5A50AB5ACB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6D3814-B2E8-CF39-9CEF-1B130943B4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59FB2C0-3675-C41B-5323-685AFEE37D9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59C095-9E37-90EA-878D-B6C2295366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D647F2-3236-AF07-135D-FCDE5FBFF3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B904F94-2D05-8DB9-F35C-876C1BC252CB}"/>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8" name="Footer Placeholder 7">
            <a:extLst>
              <a:ext uri="{FF2B5EF4-FFF2-40B4-BE49-F238E27FC236}">
                <a16:creationId xmlns:a16="http://schemas.microsoft.com/office/drawing/2014/main" id="{19D6885A-8461-2868-383C-ECF5E5C1CD6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2DB21A29-7461-EA9E-B1A4-46B36FB8A4A3}"/>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2296544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E36C6-7163-FB14-19F4-55F5F64BFE0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96CB4C-C0D7-D332-4A08-F021B656144E}"/>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4" name="Footer Placeholder 3">
            <a:extLst>
              <a:ext uri="{FF2B5EF4-FFF2-40B4-BE49-F238E27FC236}">
                <a16:creationId xmlns:a16="http://schemas.microsoft.com/office/drawing/2014/main" id="{EC32C121-BF86-425F-DE8C-CEDA011F19F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E79F53B-9181-1A8D-E163-20182706E8CE}"/>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572400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B64DC8-CA37-FEFD-CD34-6570244E427B}"/>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3" name="Footer Placeholder 2">
            <a:extLst>
              <a:ext uri="{FF2B5EF4-FFF2-40B4-BE49-F238E27FC236}">
                <a16:creationId xmlns:a16="http://schemas.microsoft.com/office/drawing/2014/main" id="{62B510AD-9761-F832-4AD2-0A1E373247E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6961C77-D04C-0CDF-BC6B-BC3E7DD7C9BC}"/>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4116354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8F400-904E-58F4-5DB1-32B8653081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699BFED-FC0E-6B2B-FAC9-4C536A01B4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BD05221-37AC-9C4E-26A3-C96F1D6BC0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1A76EB-839E-B734-28AD-82504EC41E4A}"/>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6" name="Footer Placeholder 5">
            <a:extLst>
              <a:ext uri="{FF2B5EF4-FFF2-40B4-BE49-F238E27FC236}">
                <a16:creationId xmlns:a16="http://schemas.microsoft.com/office/drawing/2014/main" id="{8270C135-7428-9519-3C32-96CCA7CA2BA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50BC260-4C56-8A8B-0EA4-B9C3B7A9AB22}"/>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449576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94DDD-23B1-367F-7ECE-3AE3F5006A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4CD02FF-C90D-4074-1333-D5FD72BAE9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EE0C859-7DFD-238B-8A43-6354A604F3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2B9F8D-296B-AA90-0FD9-00FC6365414B}"/>
              </a:ext>
            </a:extLst>
          </p:cNvPr>
          <p:cNvSpPr>
            <a:spLocks noGrp="1"/>
          </p:cNvSpPr>
          <p:nvPr>
            <p:ph type="dt" sz="half" idx="10"/>
          </p:nvPr>
        </p:nvSpPr>
        <p:spPr/>
        <p:txBody>
          <a:bodyPr/>
          <a:lstStyle/>
          <a:p>
            <a:fld id="{60625F86-E920-417A-8A8E-7F50266D58BC}" type="datetimeFigureOut">
              <a:rPr lang="en-US" smtClean="0"/>
              <a:t>8/18/2022</a:t>
            </a:fld>
            <a:endParaRPr lang="en-US" dirty="0"/>
          </a:p>
        </p:txBody>
      </p:sp>
      <p:sp>
        <p:nvSpPr>
          <p:cNvPr id="6" name="Footer Placeholder 5">
            <a:extLst>
              <a:ext uri="{FF2B5EF4-FFF2-40B4-BE49-F238E27FC236}">
                <a16:creationId xmlns:a16="http://schemas.microsoft.com/office/drawing/2014/main" id="{6FF9F47E-57C1-0ADA-23A5-749108BEF80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73DACE3-030F-6AB9-9D61-8BADACD4EFDA}"/>
              </a:ext>
            </a:extLst>
          </p:cNvPr>
          <p:cNvSpPr>
            <a:spLocks noGrp="1"/>
          </p:cNvSpPr>
          <p:nvPr>
            <p:ph type="sldNum" sz="quarter" idx="12"/>
          </p:nvPr>
        </p:nvSpPr>
        <p:spPr/>
        <p:txBody>
          <a:bodyPr/>
          <a:lstStyle/>
          <a:p>
            <a:fld id="{2AEDB8BB-2158-4C52-AC07-C10CA2876815}" type="slidenum">
              <a:rPr lang="en-US" smtClean="0"/>
              <a:t>‹#›</a:t>
            </a:fld>
            <a:endParaRPr lang="en-US" dirty="0"/>
          </a:p>
        </p:txBody>
      </p:sp>
    </p:spTree>
    <p:extLst>
      <p:ext uri="{BB962C8B-B14F-4D97-AF65-F5344CB8AC3E}">
        <p14:creationId xmlns:p14="http://schemas.microsoft.com/office/powerpoint/2010/main" val="2051479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C42F57-41F6-C33B-8AF6-1500114DE0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AF4ABB-E4EC-E585-14A0-6437E1D49C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E1D2B6-3113-D5D6-A0D5-E7E163F3C2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625F86-E920-417A-8A8E-7F50266D58BC}" type="datetimeFigureOut">
              <a:rPr lang="en-US" smtClean="0"/>
              <a:t>8/18/2022</a:t>
            </a:fld>
            <a:endParaRPr lang="en-US" dirty="0"/>
          </a:p>
        </p:txBody>
      </p:sp>
      <p:sp>
        <p:nvSpPr>
          <p:cNvPr id="5" name="Footer Placeholder 4">
            <a:extLst>
              <a:ext uri="{FF2B5EF4-FFF2-40B4-BE49-F238E27FC236}">
                <a16:creationId xmlns:a16="http://schemas.microsoft.com/office/drawing/2014/main" id="{C4EE4306-751A-B04D-32BD-E3370B92AD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33D02A-48BF-CE71-B916-1AD67E7F77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EDB8BB-2158-4C52-AC07-C10CA2876815}" type="slidenum">
              <a:rPr lang="en-US" smtClean="0"/>
              <a:t>‹#›</a:t>
            </a:fld>
            <a:endParaRPr lang="en-US" dirty="0"/>
          </a:p>
        </p:txBody>
      </p:sp>
    </p:spTree>
    <p:extLst>
      <p:ext uri="{BB962C8B-B14F-4D97-AF65-F5344CB8AC3E}">
        <p14:creationId xmlns:p14="http://schemas.microsoft.com/office/powerpoint/2010/main" val="2962951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B6-32E3-8996-8603-3E705F5C70C0}"/>
              </a:ext>
            </a:extLst>
          </p:cNvPr>
          <p:cNvSpPr>
            <a:spLocks noGrp="1"/>
          </p:cNvSpPr>
          <p:nvPr>
            <p:ph type="ctrTitle"/>
          </p:nvPr>
        </p:nvSpPr>
        <p:spPr/>
        <p:txBody>
          <a:bodyPr/>
          <a:lstStyle/>
          <a:p>
            <a:endParaRPr lang="en-US" dirty="0"/>
          </a:p>
        </p:txBody>
      </p:sp>
      <p:sp>
        <p:nvSpPr>
          <p:cNvPr id="3" name="Subtitle 2">
            <a:extLst>
              <a:ext uri="{FF2B5EF4-FFF2-40B4-BE49-F238E27FC236}">
                <a16:creationId xmlns:a16="http://schemas.microsoft.com/office/drawing/2014/main" id="{A5B139B1-7E75-AC27-FA55-D313AB939BF7}"/>
              </a:ext>
            </a:extLst>
          </p:cNvPr>
          <p:cNvSpPr>
            <a:spLocks noGrp="1"/>
          </p:cNvSpPr>
          <p:nvPr>
            <p:ph type="subTitle" idx="1"/>
          </p:nvPr>
        </p:nvSpPr>
        <p:spPr>
          <a:xfrm>
            <a:off x="1524000" y="3688474"/>
            <a:ext cx="9144000" cy="1655762"/>
          </a:xfrm>
        </p:spPr>
        <p:txBody>
          <a:bodyPr>
            <a:normAutofit fontScale="70000" lnSpcReduction="20000"/>
          </a:bodyPr>
          <a:lstStyle/>
          <a:p>
            <a:endParaRPr lang="en-US" dirty="0"/>
          </a:p>
          <a:p>
            <a:r>
              <a:rPr lang="en-US" sz="3100" b="1" dirty="0"/>
              <a:t>DCS Competency Attainment Services – RFP 22-71589 </a:t>
            </a:r>
          </a:p>
          <a:p>
            <a:r>
              <a:rPr lang="en-US" sz="3100" b="1" dirty="0"/>
              <a:t>Respondent Oral Presentation  </a:t>
            </a:r>
          </a:p>
          <a:p>
            <a:endParaRPr lang="en-US" b="1" dirty="0"/>
          </a:p>
          <a:p>
            <a:r>
              <a:rPr lang="en-US" b="1" dirty="0"/>
              <a:t>August 22, 2022</a:t>
            </a:r>
          </a:p>
        </p:txBody>
      </p:sp>
      <p:pic>
        <p:nvPicPr>
          <p:cNvPr id="4" name="Picture 3">
            <a:extLst>
              <a:ext uri="{FF2B5EF4-FFF2-40B4-BE49-F238E27FC236}">
                <a16:creationId xmlns:a16="http://schemas.microsoft.com/office/drawing/2014/main" id="{A08BF573-7748-96DE-1D22-33724A16E4F4}"/>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4679381" y="1413136"/>
            <a:ext cx="2899675" cy="1806054"/>
          </a:xfrm>
          <a:prstGeom prst="rect">
            <a:avLst/>
          </a:prstGeom>
          <a:noFill/>
        </p:spPr>
      </p:pic>
    </p:spTree>
    <p:extLst>
      <p:ext uri="{BB962C8B-B14F-4D97-AF65-F5344CB8AC3E}">
        <p14:creationId xmlns:p14="http://schemas.microsoft.com/office/powerpoint/2010/main" val="8400012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541DB91-0B10-46D9-B34B-7BFF96026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0">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2D45A6B-FCC5-EA67-62B6-F23BBBEB2177}"/>
              </a:ext>
            </a:extLst>
          </p:cNvPr>
          <p:cNvSpPr>
            <a:spLocks noGrp="1"/>
          </p:cNvSpPr>
          <p:nvPr>
            <p:ph type="title"/>
          </p:nvPr>
        </p:nvSpPr>
        <p:spPr>
          <a:xfrm>
            <a:off x="5526156" y="365125"/>
            <a:ext cx="5827643" cy="1433433"/>
          </a:xfrm>
        </p:spPr>
        <p:txBody>
          <a:bodyPr anchor="b">
            <a:normAutofit/>
          </a:bodyPr>
          <a:lstStyle/>
          <a:p>
            <a:r>
              <a:rPr lang="en-US" dirty="0"/>
              <a:t>Clarification Question #1</a:t>
            </a:r>
          </a:p>
        </p:txBody>
      </p:sp>
      <p:pic>
        <p:nvPicPr>
          <p:cNvPr id="4" name="Picture 3">
            <a:extLst>
              <a:ext uri="{FF2B5EF4-FFF2-40B4-BE49-F238E27FC236}">
                <a16:creationId xmlns:a16="http://schemas.microsoft.com/office/drawing/2014/main" id="{2D917A82-087C-1474-782C-D75DA903B92B}"/>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643466" y="3415609"/>
            <a:ext cx="4309533" cy="2183724"/>
          </a:xfrm>
          <a:prstGeom prst="rect">
            <a:avLst/>
          </a:prstGeom>
          <a:noFill/>
        </p:spPr>
      </p:pic>
      <p:sp>
        <p:nvSpPr>
          <p:cNvPr id="3" name="Content Placeholder 2">
            <a:extLst>
              <a:ext uri="{FF2B5EF4-FFF2-40B4-BE49-F238E27FC236}">
                <a16:creationId xmlns:a16="http://schemas.microsoft.com/office/drawing/2014/main" id="{B73CCE0A-15E4-AFAA-5C9B-2D55A8CF1E66}"/>
              </a:ext>
            </a:extLst>
          </p:cNvPr>
          <p:cNvSpPr>
            <a:spLocks noGrp="1"/>
          </p:cNvSpPr>
          <p:nvPr>
            <p:ph idx="1"/>
          </p:nvPr>
        </p:nvSpPr>
        <p:spPr>
          <a:xfrm>
            <a:off x="5526156" y="2055813"/>
            <a:ext cx="5827644" cy="4121149"/>
          </a:xfrm>
        </p:spPr>
        <p:txBody>
          <a:bodyPr anchor="t">
            <a:normAutofit/>
          </a:bodyPr>
          <a:lstStyle/>
          <a:p>
            <a:pPr marL="0" indent="0">
              <a:buNone/>
            </a:pPr>
            <a:endParaRPr lang="en-US" sz="2000" dirty="0"/>
          </a:p>
          <a:p>
            <a:pPr marL="0" indent="0">
              <a:buNone/>
            </a:pPr>
            <a:r>
              <a:rPr lang="en-US" sz="2000" b="1" i="1" dirty="0"/>
              <a:t>Please provide a further demographic breakdown for the percentage of minority statistics included in section 2.3.3.  In addition, provide further detail on the initiatives that are supported by the DEI council and how those initiatives have impacted outcomes for children and families.</a:t>
            </a:r>
          </a:p>
        </p:txBody>
      </p:sp>
    </p:spTree>
    <p:extLst>
      <p:ext uri="{BB962C8B-B14F-4D97-AF65-F5344CB8AC3E}">
        <p14:creationId xmlns:p14="http://schemas.microsoft.com/office/powerpoint/2010/main" val="3476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541DB91-0B10-46D9-B34B-7BFF96026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0">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2D45A6B-FCC5-EA67-62B6-F23BBBEB2177}"/>
              </a:ext>
            </a:extLst>
          </p:cNvPr>
          <p:cNvSpPr>
            <a:spLocks noGrp="1"/>
          </p:cNvSpPr>
          <p:nvPr>
            <p:ph type="title"/>
          </p:nvPr>
        </p:nvSpPr>
        <p:spPr>
          <a:xfrm>
            <a:off x="5526156" y="365125"/>
            <a:ext cx="5827643" cy="1433433"/>
          </a:xfrm>
        </p:spPr>
        <p:txBody>
          <a:bodyPr anchor="b">
            <a:normAutofit/>
          </a:bodyPr>
          <a:lstStyle/>
          <a:p>
            <a:r>
              <a:rPr lang="en-US" dirty="0"/>
              <a:t>Clarification Question #2</a:t>
            </a:r>
          </a:p>
        </p:txBody>
      </p:sp>
      <p:pic>
        <p:nvPicPr>
          <p:cNvPr id="4" name="Picture 3">
            <a:extLst>
              <a:ext uri="{FF2B5EF4-FFF2-40B4-BE49-F238E27FC236}">
                <a16:creationId xmlns:a16="http://schemas.microsoft.com/office/drawing/2014/main" id="{2D917A82-087C-1474-782C-D75DA903B92B}"/>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643466" y="3415609"/>
            <a:ext cx="4309533" cy="2183724"/>
          </a:xfrm>
          <a:prstGeom prst="rect">
            <a:avLst/>
          </a:prstGeom>
          <a:noFill/>
        </p:spPr>
      </p:pic>
      <p:sp>
        <p:nvSpPr>
          <p:cNvPr id="3" name="Content Placeholder 2">
            <a:extLst>
              <a:ext uri="{FF2B5EF4-FFF2-40B4-BE49-F238E27FC236}">
                <a16:creationId xmlns:a16="http://schemas.microsoft.com/office/drawing/2014/main" id="{B73CCE0A-15E4-AFAA-5C9B-2D55A8CF1E66}"/>
              </a:ext>
            </a:extLst>
          </p:cNvPr>
          <p:cNvSpPr>
            <a:spLocks noGrp="1"/>
          </p:cNvSpPr>
          <p:nvPr>
            <p:ph idx="1"/>
          </p:nvPr>
        </p:nvSpPr>
        <p:spPr>
          <a:xfrm>
            <a:off x="5430622" y="1987574"/>
            <a:ext cx="5827644" cy="4121149"/>
          </a:xfrm>
        </p:spPr>
        <p:txBody>
          <a:bodyPr anchor="t">
            <a:normAutofit/>
          </a:bodyPr>
          <a:lstStyle/>
          <a:p>
            <a:pPr marL="0" indent="0">
              <a:buNone/>
            </a:pPr>
            <a:endParaRPr lang="en-US" sz="2000" dirty="0"/>
          </a:p>
          <a:p>
            <a:pPr marL="0" indent="0">
              <a:buNone/>
            </a:pPr>
            <a:endParaRPr lang="en-US" sz="2000" b="1" dirty="0"/>
          </a:p>
          <a:p>
            <a:pPr marL="0" indent="0">
              <a:buNone/>
            </a:pPr>
            <a:r>
              <a:rPr lang="en-US" sz="2000" b="1" i="1" dirty="0"/>
              <a:t>How do you plan to provide DCS Competency Attainment Services in residential treatment settings that are not owned or operated by Damar?</a:t>
            </a:r>
          </a:p>
        </p:txBody>
      </p:sp>
    </p:spTree>
    <p:extLst>
      <p:ext uri="{BB962C8B-B14F-4D97-AF65-F5344CB8AC3E}">
        <p14:creationId xmlns:p14="http://schemas.microsoft.com/office/powerpoint/2010/main" val="2265174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541DB91-0B10-46D9-B34B-7BFF96026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0">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2D45A6B-FCC5-EA67-62B6-F23BBBEB2177}"/>
              </a:ext>
            </a:extLst>
          </p:cNvPr>
          <p:cNvSpPr>
            <a:spLocks noGrp="1"/>
          </p:cNvSpPr>
          <p:nvPr>
            <p:ph type="title"/>
          </p:nvPr>
        </p:nvSpPr>
        <p:spPr>
          <a:xfrm>
            <a:off x="5526156" y="365125"/>
            <a:ext cx="5827643" cy="1433433"/>
          </a:xfrm>
        </p:spPr>
        <p:txBody>
          <a:bodyPr anchor="b">
            <a:normAutofit/>
          </a:bodyPr>
          <a:lstStyle/>
          <a:p>
            <a:r>
              <a:rPr lang="en-US" dirty="0"/>
              <a:t>Clarification Question #3</a:t>
            </a:r>
          </a:p>
        </p:txBody>
      </p:sp>
      <p:pic>
        <p:nvPicPr>
          <p:cNvPr id="4" name="Picture 3">
            <a:extLst>
              <a:ext uri="{FF2B5EF4-FFF2-40B4-BE49-F238E27FC236}">
                <a16:creationId xmlns:a16="http://schemas.microsoft.com/office/drawing/2014/main" id="{2D917A82-087C-1474-782C-D75DA903B92B}"/>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643466" y="3415609"/>
            <a:ext cx="4309533" cy="2183724"/>
          </a:xfrm>
          <a:prstGeom prst="rect">
            <a:avLst/>
          </a:prstGeom>
          <a:noFill/>
        </p:spPr>
      </p:pic>
      <p:sp>
        <p:nvSpPr>
          <p:cNvPr id="3" name="Content Placeholder 2">
            <a:extLst>
              <a:ext uri="{FF2B5EF4-FFF2-40B4-BE49-F238E27FC236}">
                <a16:creationId xmlns:a16="http://schemas.microsoft.com/office/drawing/2014/main" id="{B73CCE0A-15E4-AFAA-5C9B-2D55A8CF1E66}"/>
              </a:ext>
            </a:extLst>
          </p:cNvPr>
          <p:cNvSpPr>
            <a:spLocks noGrp="1"/>
          </p:cNvSpPr>
          <p:nvPr>
            <p:ph idx="1"/>
          </p:nvPr>
        </p:nvSpPr>
        <p:spPr>
          <a:xfrm>
            <a:off x="5526156" y="2055813"/>
            <a:ext cx="5827644" cy="4121149"/>
          </a:xfrm>
        </p:spPr>
        <p:txBody>
          <a:bodyPr anchor="t">
            <a:normAutofit/>
          </a:bodyPr>
          <a:lstStyle/>
          <a:p>
            <a:pPr marL="0" indent="0">
              <a:buNone/>
            </a:pPr>
            <a:endParaRPr lang="en-US" sz="2000" dirty="0"/>
          </a:p>
          <a:p>
            <a:pPr marL="0" indent="0">
              <a:buNone/>
            </a:pPr>
            <a:endParaRPr lang="en-US" sz="2000" b="1" dirty="0"/>
          </a:p>
          <a:p>
            <a:pPr marL="0" indent="0">
              <a:buNone/>
            </a:pPr>
            <a:r>
              <a:rPr lang="en-US" sz="2000" b="1" i="1" dirty="0"/>
              <a:t>Please provide additional detail around how the network of Damar and DCS-contracted service providers will be utilized in the provision of DCS Competency Attainment Services.</a:t>
            </a:r>
          </a:p>
        </p:txBody>
      </p:sp>
    </p:spTree>
    <p:extLst>
      <p:ext uri="{BB962C8B-B14F-4D97-AF65-F5344CB8AC3E}">
        <p14:creationId xmlns:p14="http://schemas.microsoft.com/office/powerpoint/2010/main" val="24447719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541DB91-0B10-46D9-B34B-7BFF96026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0">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2D45A6B-FCC5-EA67-62B6-F23BBBEB2177}"/>
              </a:ext>
            </a:extLst>
          </p:cNvPr>
          <p:cNvSpPr>
            <a:spLocks noGrp="1"/>
          </p:cNvSpPr>
          <p:nvPr>
            <p:ph type="title"/>
          </p:nvPr>
        </p:nvSpPr>
        <p:spPr>
          <a:xfrm>
            <a:off x="5526156" y="365125"/>
            <a:ext cx="5827643" cy="1433433"/>
          </a:xfrm>
        </p:spPr>
        <p:txBody>
          <a:bodyPr anchor="b">
            <a:normAutofit/>
          </a:bodyPr>
          <a:lstStyle/>
          <a:p>
            <a:r>
              <a:rPr lang="en-US" dirty="0"/>
              <a:t>Clarification Question #4</a:t>
            </a:r>
          </a:p>
        </p:txBody>
      </p:sp>
      <p:pic>
        <p:nvPicPr>
          <p:cNvPr id="4" name="Picture 3">
            <a:extLst>
              <a:ext uri="{FF2B5EF4-FFF2-40B4-BE49-F238E27FC236}">
                <a16:creationId xmlns:a16="http://schemas.microsoft.com/office/drawing/2014/main" id="{2D917A82-087C-1474-782C-D75DA903B92B}"/>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643466" y="3415609"/>
            <a:ext cx="4309533" cy="2183724"/>
          </a:xfrm>
          <a:prstGeom prst="rect">
            <a:avLst/>
          </a:prstGeom>
          <a:noFill/>
        </p:spPr>
      </p:pic>
      <p:sp>
        <p:nvSpPr>
          <p:cNvPr id="3" name="Content Placeholder 2">
            <a:extLst>
              <a:ext uri="{FF2B5EF4-FFF2-40B4-BE49-F238E27FC236}">
                <a16:creationId xmlns:a16="http://schemas.microsoft.com/office/drawing/2014/main" id="{B73CCE0A-15E4-AFAA-5C9B-2D55A8CF1E66}"/>
              </a:ext>
            </a:extLst>
          </p:cNvPr>
          <p:cNvSpPr>
            <a:spLocks noGrp="1"/>
          </p:cNvSpPr>
          <p:nvPr>
            <p:ph idx="1"/>
          </p:nvPr>
        </p:nvSpPr>
        <p:spPr>
          <a:xfrm>
            <a:off x="5526156" y="2055813"/>
            <a:ext cx="5827644" cy="4121149"/>
          </a:xfrm>
        </p:spPr>
        <p:txBody>
          <a:bodyPr anchor="t">
            <a:normAutofit/>
          </a:bodyPr>
          <a:lstStyle/>
          <a:p>
            <a:pPr marL="0" indent="0">
              <a:buNone/>
            </a:pPr>
            <a:endParaRPr lang="en-US" sz="2000" dirty="0"/>
          </a:p>
          <a:p>
            <a:pPr marL="0" indent="0">
              <a:buNone/>
            </a:pPr>
            <a:endParaRPr lang="en-US" sz="2000" b="1" dirty="0"/>
          </a:p>
          <a:p>
            <a:pPr marL="0" indent="0">
              <a:buNone/>
            </a:pPr>
            <a:r>
              <a:rPr lang="en-US" sz="2000" b="1" i="1" dirty="0"/>
              <a:t>Please provide information on your ability to increase the number of staff for this Contract if the number of referrals increases.</a:t>
            </a:r>
          </a:p>
        </p:txBody>
      </p:sp>
    </p:spTree>
    <p:extLst>
      <p:ext uri="{BB962C8B-B14F-4D97-AF65-F5344CB8AC3E}">
        <p14:creationId xmlns:p14="http://schemas.microsoft.com/office/powerpoint/2010/main" val="860575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F541DB91-0B10-46D9-B34B-7BFF960260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0">
            <a:extLst>
              <a:ext uri="{FF2B5EF4-FFF2-40B4-BE49-F238E27FC236}">
                <a16:creationId xmlns:a16="http://schemas.microsoft.com/office/drawing/2014/main" id="{9CF7FE1C-8BC5-4B0C-A2BC-93AB72C90F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8100" y="-1"/>
            <a:ext cx="10423900" cy="5920155"/>
          </a:xfrm>
          <a:custGeom>
            <a:avLst/>
            <a:gdLst>
              <a:gd name="connsiteX0" fmla="*/ 10423900 w 10423900"/>
              <a:gd name="connsiteY0" fmla="*/ 0 h 5491534"/>
              <a:gd name="connsiteX1" fmla="*/ 3493157 w 10423900"/>
              <a:gd name="connsiteY1" fmla="*/ 0 h 5491534"/>
              <a:gd name="connsiteX2" fmla="*/ 3493018 w 10423900"/>
              <a:gd name="connsiteY2" fmla="*/ 31 h 5491534"/>
              <a:gd name="connsiteX3" fmla="*/ 3245493 w 10423900"/>
              <a:gd name="connsiteY3" fmla="*/ 104839 h 5491534"/>
              <a:gd name="connsiteX4" fmla="*/ 4434802 w 10423900"/>
              <a:gd name="connsiteY4" fmla="*/ 284558 h 5491534"/>
              <a:gd name="connsiteX5" fmla="*/ 4011937 w 10423900"/>
              <a:gd name="connsiteY5" fmla="*/ 395559 h 5491534"/>
              <a:gd name="connsiteX6" fmla="*/ 3573213 w 10423900"/>
              <a:gd name="connsiteY6" fmla="*/ 474847 h 5491534"/>
              <a:gd name="connsiteX7" fmla="*/ 3097489 w 10423900"/>
              <a:gd name="connsiteY7" fmla="*/ 532990 h 5491534"/>
              <a:gd name="connsiteX8" fmla="*/ 2664052 w 10423900"/>
              <a:gd name="connsiteY8" fmla="*/ 649279 h 5491534"/>
              <a:gd name="connsiteX9" fmla="*/ 3795218 w 10423900"/>
              <a:gd name="connsiteY9" fmla="*/ 696852 h 5491534"/>
              <a:gd name="connsiteX10" fmla="*/ 3208492 w 10423900"/>
              <a:gd name="connsiteY10" fmla="*/ 802568 h 5491534"/>
              <a:gd name="connsiteX11" fmla="*/ 2727483 w 10423900"/>
              <a:gd name="connsiteY11" fmla="*/ 939999 h 5491534"/>
              <a:gd name="connsiteX12" fmla="*/ 2389190 w 10423900"/>
              <a:gd name="connsiteY12" fmla="*/ 1003429 h 5491534"/>
              <a:gd name="connsiteX13" fmla="*/ 2029754 w 10423900"/>
              <a:gd name="connsiteY13" fmla="*/ 1019287 h 5491534"/>
              <a:gd name="connsiteX14" fmla="*/ 1945181 w 10423900"/>
              <a:gd name="connsiteY14" fmla="*/ 1119716 h 5491534"/>
              <a:gd name="connsiteX15" fmla="*/ 2056184 w 10423900"/>
              <a:gd name="connsiteY15" fmla="*/ 1225434 h 5491534"/>
              <a:gd name="connsiteX16" fmla="*/ 2225329 w 10423900"/>
              <a:gd name="connsiteY16" fmla="*/ 1236004 h 5491534"/>
              <a:gd name="connsiteX17" fmla="*/ 3234920 w 10423900"/>
              <a:gd name="connsiteY17" fmla="*/ 1262435 h 5491534"/>
              <a:gd name="connsiteX18" fmla="*/ 0 w 10423900"/>
              <a:gd name="connsiteY18" fmla="*/ 1495009 h 5491534"/>
              <a:gd name="connsiteX19" fmla="*/ 438724 w 10423900"/>
              <a:gd name="connsiteY19" fmla="*/ 1637728 h 5491534"/>
              <a:gd name="connsiteX20" fmla="*/ 586726 w 10423900"/>
              <a:gd name="connsiteY20" fmla="*/ 2028877 h 5491534"/>
              <a:gd name="connsiteX21" fmla="*/ 1125878 w 10423900"/>
              <a:gd name="connsiteY21" fmla="*/ 2250882 h 5491534"/>
              <a:gd name="connsiteX22" fmla="*/ 1474744 w 10423900"/>
              <a:gd name="connsiteY22" fmla="*/ 2330169 h 5491534"/>
              <a:gd name="connsiteX23" fmla="*/ 2272901 w 10423900"/>
              <a:gd name="connsiteY23" fmla="*/ 2446458 h 5491534"/>
              <a:gd name="connsiteX24" fmla="*/ 2389190 w 10423900"/>
              <a:gd name="connsiteY24" fmla="*/ 2636747 h 5491534"/>
              <a:gd name="connsiteX25" fmla="*/ 2489621 w 10423900"/>
              <a:gd name="connsiteY25" fmla="*/ 2848179 h 5491534"/>
              <a:gd name="connsiteX26" fmla="*/ 2701053 w 10423900"/>
              <a:gd name="connsiteY26" fmla="*/ 2985611 h 5491534"/>
              <a:gd name="connsiteX27" fmla="*/ 1057165 w 10423900"/>
              <a:gd name="connsiteY27" fmla="*/ 2964468 h 5491534"/>
              <a:gd name="connsiteX28" fmla="*/ 2912485 w 10423900"/>
              <a:gd name="connsiteY28" fmla="*/ 3408477 h 5491534"/>
              <a:gd name="connsiteX29" fmla="*/ 2748626 w 10423900"/>
              <a:gd name="connsiteY29" fmla="*/ 3582909 h 5491534"/>
              <a:gd name="connsiteX30" fmla="*/ 3763503 w 10423900"/>
              <a:gd name="connsiteY30" fmla="*/ 3820771 h 5491534"/>
              <a:gd name="connsiteX31" fmla="*/ 3219063 w 10423900"/>
              <a:gd name="connsiteY31" fmla="*/ 3847199 h 5491534"/>
              <a:gd name="connsiteX32" fmla="*/ 6385269 w 10423900"/>
              <a:gd name="connsiteY32" fmla="*/ 4840933 h 5491534"/>
              <a:gd name="connsiteX33" fmla="*/ 10285854 w 10423900"/>
              <a:gd name="connsiteY33" fmla="*/ 5471118 h 5491534"/>
              <a:gd name="connsiteX34" fmla="*/ 10423900 w 10423900"/>
              <a:gd name="connsiteY34" fmla="*/ 5491534 h 5491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423900" h="5491534">
                <a:moveTo>
                  <a:pt x="10423900" y="0"/>
                </a:moveTo>
                <a:lnTo>
                  <a:pt x="3493157" y="0"/>
                </a:lnTo>
                <a:lnTo>
                  <a:pt x="3493018" y="31"/>
                </a:lnTo>
                <a:cubicBezTo>
                  <a:pt x="3414969" y="12668"/>
                  <a:pt x="3328744" y="21588"/>
                  <a:pt x="3245493" y="104839"/>
                </a:cubicBezTo>
                <a:cubicBezTo>
                  <a:pt x="3668357" y="162984"/>
                  <a:pt x="4075366" y="51981"/>
                  <a:pt x="4434802" y="284558"/>
                </a:cubicBezTo>
                <a:cubicBezTo>
                  <a:pt x="4302656" y="400846"/>
                  <a:pt x="4154654" y="374416"/>
                  <a:pt x="4011937" y="395559"/>
                </a:cubicBezTo>
                <a:cubicBezTo>
                  <a:pt x="3863934" y="416704"/>
                  <a:pt x="3721217" y="453704"/>
                  <a:pt x="3573213" y="474847"/>
                </a:cubicBezTo>
                <a:cubicBezTo>
                  <a:pt x="3414639" y="501275"/>
                  <a:pt x="3256063" y="506562"/>
                  <a:pt x="3097489" y="532990"/>
                </a:cubicBezTo>
                <a:cubicBezTo>
                  <a:pt x="2965345" y="554135"/>
                  <a:pt x="2822627" y="517133"/>
                  <a:pt x="2664052" y="649279"/>
                </a:cubicBezTo>
                <a:cubicBezTo>
                  <a:pt x="3055203" y="744424"/>
                  <a:pt x="3409352" y="601706"/>
                  <a:pt x="3795218" y="696852"/>
                </a:cubicBezTo>
                <a:cubicBezTo>
                  <a:pt x="3567928" y="781425"/>
                  <a:pt x="3382924" y="754995"/>
                  <a:pt x="3208492" y="802568"/>
                </a:cubicBezTo>
                <a:cubicBezTo>
                  <a:pt x="3049916" y="850140"/>
                  <a:pt x="2859627" y="797282"/>
                  <a:pt x="2727483" y="939999"/>
                </a:cubicBezTo>
                <a:cubicBezTo>
                  <a:pt x="2627052" y="1051000"/>
                  <a:pt x="2521336" y="1066858"/>
                  <a:pt x="2389190" y="1003429"/>
                </a:cubicBezTo>
                <a:cubicBezTo>
                  <a:pt x="2272901" y="945284"/>
                  <a:pt x="2146043" y="961142"/>
                  <a:pt x="2029754" y="1019287"/>
                </a:cubicBezTo>
                <a:cubicBezTo>
                  <a:pt x="1987468" y="1040430"/>
                  <a:pt x="1945181" y="1066858"/>
                  <a:pt x="1945181" y="1119716"/>
                </a:cubicBezTo>
                <a:cubicBezTo>
                  <a:pt x="1945181" y="1193719"/>
                  <a:pt x="1998039" y="1214862"/>
                  <a:pt x="2056184" y="1225434"/>
                </a:cubicBezTo>
                <a:cubicBezTo>
                  <a:pt x="2109042" y="1236004"/>
                  <a:pt x="2172471" y="1246577"/>
                  <a:pt x="2225329" y="1236004"/>
                </a:cubicBezTo>
                <a:cubicBezTo>
                  <a:pt x="2563622" y="1177861"/>
                  <a:pt x="2896629" y="1273005"/>
                  <a:pt x="3234920" y="1262435"/>
                </a:cubicBezTo>
                <a:cubicBezTo>
                  <a:pt x="2172471" y="1489724"/>
                  <a:pt x="1099450" y="1415723"/>
                  <a:pt x="0" y="1495009"/>
                </a:cubicBezTo>
                <a:cubicBezTo>
                  <a:pt x="142717" y="1653583"/>
                  <a:pt x="327721" y="1521439"/>
                  <a:pt x="438724" y="1637728"/>
                </a:cubicBezTo>
                <a:cubicBezTo>
                  <a:pt x="333006" y="1880875"/>
                  <a:pt x="375293" y="2013020"/>
                  <a:pt x="586726" y="2028877"/>
                </a:cubicBezTo>
                <a:cubicBezTo>
                  <a:pt x="792873" y="2044734"/>
                  <a:pt x="1014877" y="1960161"/>
                  <a:pt x="1125878" y="2250882"/>
                </a:cubicBezTo>
                <a:cubicBezTo>
                  <a:pt x="1157593" y="2340740"/>
                  <a:pt x="1353170" y="2314312"/>
                  <a:pt x="1474744" y="2330169"/>
                </a:cubicBezTo>
                <a:cubicBezTo>
                  <a:pt x="1739034" y="2367170"/>
                  <a:pt x="2019183" y="2330169"/>
                  <a:pt x="2272901" y="2446458"/>
                </a:cubicBezTo>
                <a:cubicBezTo>
                  <a:pt x="2373332" y="2488744"/>
                  <a:pt x="2442048" y="2520459"/>
                  <a:pt x="2389190" y="2636747"/>
                </a:cubicBezTo>
                <a:cubicBezTo>
                  <a:pt x="2336332" y="2758321"/>
                  <a:pt x="2405048" y="2800607"/>
                  <a:pt x="2489621" y="2848179"/>
                </a:cubicBezTo>
                <a:cubicBezTo>
                  <a:pt x="2553051" y="2885180"/>
                  <a:pt x="2648195" y="2874609"/>
                  <a:pt x="2701053" y="2985611"/>
                </a:cubicBezTo>
                <a:cubicBezTo>
                  <a:pt x="2146043" y="2969753"/>
                  <a:pt x="1606888" y="2879895"/>
                  <a:pt x="1057165" y="2964468"/>
                </a:cubicBezTo>
                <a:cubicBezTo>
                  <a:pt x="1659748" y="3175900"/>
                  <a:pt x="2320474" y="3165328"/>
                  <a:pt x="2912485" y="3408477"/>
                </a:cubicBezTo>
                <a:cubicBezTo>
                  <a:pt x="2891342" y="3493050"/>
                  <a:pt x="2753911" y="3456048"/>
                  <a:pt x="2748626" y="3582909"/>
                </a:cubicBezTo>
                <a:cubicBezTo>
                  <a:pt x="3060489" y="3715055"/>
                  <a:pt x="3435782" y="3625195"/>
                  <a:pt x="3763503" y="3820771"/>
                </a:cubicBezTo>
                <a:cubicBezTo>
                  <a:pt x="3573213" y="3910629"/>
                  <a:pt x="3398782" y="3762626"/>
                  <a:pt x="3219063" y="3847199"/>
                </a:cubicBezTo>
                <a:cubicBezTo>
                  <a:pt x="3277208" y="3974060"/>
                  <a:pt x="5909545" y="4756360"/>
                  <a:pt x="6385269" y="4840933"/>
                </a:cubicBezTo>
                <a:cubicBezTo>
                  <a:pt x="7171204" y="4982659"/>
                  <a:pt x="9157515" y="5302348"/>
                  <a:pt x="10285854" y="5471118"/>
                </a:cubicBezTo>
                <a:lnTo>
                  <a:pt x="10423900" y="5491534"/>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52D45A6B-FCC5-EA67-62B6-F23BBBEB2177}"/>
              </a:ext>
            </a:extLst>
          </p:cNvPr>
          <p:cNvSpPr>
            <a:spLocks noGrp="1"/>
          </p:cNvSpPr>
          <p:nvPr>
            <p:ph type="title"/>
          </p:nvPr>
        </p:nvSpPr>
        <p:spPr>
          <a:xfrm>
            <a:off x="5526156" y="365125"/>
            <a:ext cx="5827643" cy="1433433"/>
          </a:xfrm>
        </p:spPr>
        <p:txBody>
          <a:bodyPr anchor="b">
            <a:normAutofit/>
          </a:bodyPr>
          <a:lstStyle/>
          <a:p>
            <a:r>
              <a:rPr lang="en-US" dirty="0"/>
              <a:t>Clarification Question #5</a:t>
            </a:r>
          </a:p>
        </p:txBody>
      </p:sp>
      <p:pic>
        <p:nvPicPr>
          <p:cNvPr id="4" name="Picture 3">
            <a:extLst>
              <a:ext uri="{FF2B5EF4-FFF2-40B4-BE49-F238E27FC236}">
                <a16:creationId xmlns:a16="http://schemas.microsoft.com/office/drawing/2014/main" id="{2D917A82-087C-1474-782C-D75DA903B92B}"/>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643466" y="3415609"/>
            <a:ext cx="4309533" cy="2183724"/>
          </a:xfrm>
          <a:prstGeom prst="rect">
            <a:avLst/>
          </a:prstGeom>
          <a:noFill/>
        </p:spPr>
      </p:pic>
      <p:sp>
        <p:nvSpPr>
          <p:cNvPr id="3" name="Content Placeholder 2">
            <a:extLst>
              <a:ext uri="{FF2B5EF4-FFF2-40B4-BE49-F238E27FC236}">
                <a16:creationId xmlns:a16="http://schemas.microsoft.com/office/drawing/2014/main" id="{B73CCE0A-15E4-AFAA-5C9B-2D55A8CF1E66}"/>
              </a:ext>
            </a:extLst>
          </p:cNvPr>
          <p:cNvSpPr>
            <a:spLocks noGrp="1"/>
          </p:cNvSpPr>
          <p:nvPr>
            <p:ph idx="1"/>
          </p:nvPr>
        </p:nvSpPr>
        <p:spPr>
          <a:xfrm>
            <a:off x="5526156" y="2055813"/>
            <a:ext cx="5827644" cy="4121149"/>
          </a:xfrm>
        </p:spPr>
        <p:txBody>
          <a:bodyPr anchor="t">
            <a:normAutofit/>
          </a:bodyPr>
          <a:lstStyle/>
          <a:p>
            <a:pPr marL="0" indent="0">
              <a:buNone/>
            </a:pPr>
            <a:endParaRPr lang="en-US" sz="2000" dirty="0"/>
          </a:p>
          <a:p>
            <a:pPr marL="0" indent="0">
              <a:buNone/>
            </a:pPr>
            <a:endParaRPr lang="en-US" sz="2000" b="1" dirty="0"/>
          </a:p>
          <a:p>
            <a:pPr marL="0" indent="0">
              <a:buNone/>
            </a:pPr>
            <a:r>
              <a:rPr lang="en-US" sz="2000" b="1" i="1" dirty="0"/>
              <a:t>What experience or training in forensic psychology and/or forensic psychiatry do your proposes staff members have?</a:t>
            </a:r>
          </a:p>
        </p:txBody>
      </p:sp>
    </p:spTree>
    <p:extLst>
      <p:ext uri="{BB962C8B-B14F-4D97-AF65-F5344CB8AC3E}">
        <p14:creationId xmlns:p14="http://schemas.microsoft.com/office/powerpoint/2010/main" val="696367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3245F62-CCC4-49E4-B95B-EA6C1E790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8BA59B-8355-546D-50C6-1663588C158E}"/>
              </a:ext>
            </a:extLst>
          </p:cNvPr>
          <p:cNvSpPr>
            <a:spLocks noGrp="1"/>
          </p:cNvSpPr>
          <p:nvPr>
            <p:ph type="ctrTitle"/>
          </p:nvPr>
        </p:nvSpPr>
        <p:spPr>
          <a:xfrm>
            <a:off x="638882" y="3577456"/>
            <a:ext cx="10909640" cy="1687814"/>
          </a:xfrm>
        </p:spPr>
        <p:txBody>
          <a:bodyPr anchor="b">
            <a:normAutofit/>
          </a:bodyPr>
          <a:lstStyle/>
          <a:p>
            <a:r>
              <a:rPr lang="en-US" sz="6100" dirty="0"/>
              <a:t>Other Questions From the State?</a:t>
            </a:r>
          </a:p>
        </p:txBody>
      </p:sp>
      <p:sp>
        <p:nvSpPr>
          <p:cNvPr id="3" name="Subtitle 2">
            <a:extLst>
              <a:ext uri="{FF2B5EF4-FFF2-40B4-BE49-F238E27FC236}">
                <a16:creationId xmlns:a16="http://schemas.microsoft.com/office/drawing/2014/main" id="{1B00D59C-5DA2-1B1B-4AB2-E43D861F0C46}"/>
              </a:ext>
            </a:extLst>
          </p:cNvPr>
          <p:cNvSpPr>
            <a:spLocks noGrp="1"/>
          </p:cNvSpPr>
          <p:nvPr>
            <p:ph type="subTitle" idx="1"/>
          </p:nvPr>
        </p:nvSpPr>
        <p:spPr>
          <a:xfrm>
            <a:off x="638881" y="5660607"/>
            <a:ext cx="10909643" cy="552659"/>
          </a:xfrm>
        </p:spPr>
        <p:txBody>
          <a:bodyPr anchor="t">
            <a:normAutofit/>
          </a:bodyPr>
          <a:lstStyle/>
          <a:p>
            <a:endParaRPr lang="en-US" dirty="0"/>
          </a:p>
        </p:txBody>
      </p:sp>
      <p:pic>
        <p:nvPicPr>
          <p:cNvPr id="4" name="Picture 3">
            <a:extLst>
              <a:ext uri="{FF2B5EF4-FFF2-40B4-BE49-F238E27FC236}">
                <a16:creationId xmlns:a16="http://schemas.microsoft.com/office/drawing/2014/main" id="{ACA55DCF-1F7C-EA84-102C-9A6BE64EF9F9}"/>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3388060" y="591670"/>
            <a:ext cx="5411284" cy="2742004"/>
          </a:xfrm>
          <a:prstGeom prst="rect">
            <a:avLst/>
          </a:prstGeom>
          <a:noFill/>
        </p:spPr>
      </p:pic>
      <p:sp>
        <p:nvSpPr>
          <p:cNvPr id="11" name="sketch line">
            <a:extLst>
              <a:ext uri="{FF2B5EF4-FFF2-40B4-BE49-F238E27FC236}">
                <a16:creationId xmlns:a16="http://schemas.microsoft.com/office/drawing/2014/main" id="{E6C0DD6B-6AA3-448F-9B99-8386295BC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550905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47711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3245F62-CCC4-49E4-B95B-EA6C1E790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F8BA59B-8355-546D-50C6-1663588C158E}"/>
              </a:ext>
            </a:extLst>
          </p:cNvPr>
          <p:cNvSpPr>
            <a:spLocks noGrp="1"/>
          </p:cNvSpPr>
          <p:nvPr>
            <p:ph type="ctrTitle"/>
          </p:nvPr>
        </p:nvSpPr>
        <p:spPr>
          <a:xfrm>
            <a:off x="638882" y="3577456"/>
            <a:ext cx="10909640" cy="1687814"/>
          </a:xfrm>
        </p:spPr>
        <p:txBody>
          <a:bodyPr anchor="b">
            <a:normAutofit/>
          </a:bodyPr>
          <a:lstStyle/>
          <a:p>
            <a:r>
              <a:rPr lang="en-US" sz="6100" dirty="0"/>
              <a:t>Thank You!!</a:t>
            </a:r>
          </a:p>
        </p:txBody>
      </p:sp>
      <p:sp>
        <p:nvSpPr>
          <p:cNvPr id="3" name="Subtitle 2">
            <a:extLst>
              <a:ext uri="{FF2B5EF4-FFF2-40B4-BE49-F238E27FC236}">
                <a16:creationId xmlns:a16="http://schemas.microsoft.com/office/drawing/2014/main" id="{1B00D59C-5DA2-1B1B-4AB2-E43D861F0C46}"/>
              </a:ext>
            </a:extLst>
          </p:cNvPr>
          <p:cNvSpPr>
            <a:spLocks noGrp="1"/>
          </p:cNvSpPr>
          <p:nvPr>
            <p:ph type="subTitle" idx="1"/>
          </p:nvPr>
        </p:nvSpPr>
        <p:spPr>
          <a:xfrm>
            <a:off x="638881" y="5660607"/>
            <a:ext cx="10909643" cy="552659"/>
          </a:xfrm>
        </p:spPr>
        <p:txBody>
          <a:bodyPr anchor="t">
            <a:normAutofit/>
          </a:bodyPr>
          <a:lstStyle/>
          <a:p>
            <a:endParaRPr lang="en-US" dirty="0"/>
          </a:p>
        </p:txBody>
      </p:sp>
      <p:pic>
        <p:nvPicPr>
          <p:cNvPr id="4" name="Picture 3">
            <a:extLst>
              <a:ext uri="{FF2B5EF4-FFF2-40B4-BE49-F238E27FC236}">
                <a16:creationId xmlns:a16="http://schemas.microsoft.com/office/drawing/2014/main" id="{ACA55DCF-1F7C-EA84-102C-9A6BE64EF9F9}"/>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3388060" y="591670"/>
            <a:ext cx="5411284" cy="2742004"/>
          </a:xfrm>
          <a:prstGeom prst="rect">
            <a:avLst/>
          </a:prstGeom>
          <a:noFill/>
        </p:spPr>
      </p:pic>
      <p:sp>
        <p:nvSpPr>
          <p:cNvPr id="11" name="sketch line">
            <a:extLst>
              <a:ext uri="{FF2B5EF4-FFF2-40B4-BE49-F238E27FC236}">
                <a16:creationId xmlns:a16="http://schemas.microsoft.com/office/drawing/2014/main" id="{E6C0DD6B-6AA3-448F-9B99-8386295BC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550905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43632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95449-7269-4B57-80C7-188596B27E00}"/>
              </a:ext>
            </a:extLst>
          </p:cNvPr>
          <p:cNvSpPr>
            <a:spLocks noGrp="1"/>
          </p:cNvSpPr>
          <p:nvPr>
            <p:ph type="title"/>
          </p:nvPr>
        </p:nvSpPr>
        <p:spPr/>
        <p:txBody>
          <a:bodyPr/>
          <a:lstStyle/>
          <a:p>
            <a:pPr algn="ctr"/>
            <a:r>
              <a:rPr lang="en-US" dirty="0"/>
              <a:t>Introductions</a:t>
            </a:r>
          </a:p>
        </p:txBody>
      </p:sp>
      <p:sp>
        <p:nvSpPr>
          <p:cNvPr id="3" name="Content Placeholder 2">
            <a:extLst>
              <a:ext uri="{FF2B5EF4-FFF2-40B4-BE49-F238E27FC236}">
                <a16:creationId xmlns:a16="http://schemas.microsoft.com/office/drawing/2014/main" id="{1E931A56-27B0-C8E6-DDC3-7D24DEC3ADAC}"/>
              </a:ext>
            </a:extLst>
          </p:cNvPr>
          <p:cNvSpPr>
            <a:spLocks noGrp="1"/>
          </p:cNvSpPr>
          <p:nvPr>
            <p:ph idx="1"/>
          </p:nvPr>
        </p:nvSpPr>
        <p:spPr/>
        <p:txBody>
          <a:bodyPr>
            <a:normAutofit fontScale="92500" lnSpcReduction="10000"/>
          </a:bodyPr>
          <a:lstStyle/>
          <a:p>
            <a:pPr marL="0" indent="0">
              <a:buNone/>
            </a:pPr>
            <a:endParaRPr lang="en-US" dirty="0"/>
          </a:p>
          <a:p>
            <a:pPr marL="0" indent="0">
              <a:buNone/>
            </a:pPr>
            <a:r>
              <a:rPr lang="en-US" dirty="0"/>
              <a:t>Dr. Jim Dalton, Psy.D., HSPP, CSAYC 	-	President and CEO</a:t>
            </a:r>
          </a:p>
          <a:p>
            <a:pPr marL="0" indent="0">
              <a:buNone/>
            </a:pPr>
            <a:endParaRPr lang="en-US" dirty="0"/>
          </a:p>
          <a:p>
            <a:pPr marL="0" indent="0">
              <a:buNone/>
            </a:pPr>
            <a:r>
              <a:rPr lang="en-US" dirty="0"/>
              <a:t>Jennifer Maggard, LCSW			-	Chief Operating Officer</a:t>
            </a:r>
          </a:p>
          <a:p>
            <a:pPr marL="0" indent="0">
              <a:buNone/>
            </a:pPr>
            <a:endParaRPr lang="en-US" dirty="0"/>
          </a:p>
          <a:p>
            <a:pPr marL="0" indent="0">
              <a:buNone/>
            </a:pPr>
            <a:r>
              <a:rPr lang="en-US" dirty="0"/>
              <a:t>Adrienne Reed, LCSW			-	Vice President – Child and 								Family Initiatives</a:t>
            </a:r>
          </a:p>
          <a:p>
            <a:pPr marL="0" indent="0">
              <a:buNone/>
            </a:pPr>
            <a:r>
              <a:rPr lang="en-US" dirty="0"/>
              <a:t>Dr. Sam Moya, Ph.D., CSAYC		-	Vice President – Children’s 								Residential Services</a:t>
            </a:r>
          </a:p>
          <a:p>
            <a:pPr marL="0" indent="0">
              <a:buNone/>
            </a:pPr>
            <a:r>
              <a:rPr lang="en-US" dirty="0"/>
              <a:t>Jessica Piechocki, LCSW			-	Clinical Director</a:t>
            </a:r>
          </a:p>
        </p:txBody>
      </p:sp>
      <p:pic>
        <p:nvPicPr>
          <p:cNvPr id="4" name="Picture 3">
            <a:extLst>
              <a:ext uri="{FF2B5EF4-FFF2-40B4-BE49-F238E27FC236}">
                <a16:creationId xmlns:a16="http://schemas.microsoft.com/office/drawing/2014/main" id="{091A3B55-789E-1686-679C-6C51119175B8}"/>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594151" y="310108"/>
            <a:ext cx="2451100" cy="1270000"/>
          </a:xfrm>
          <a:prstGeom prst="rect">
            <a:avLst/>
          </a:prstGeom>
          <a:noFill/>
        </p:spPr>
      </p:pic>
    </p:spTree>
    <p:extLst>
      <p:ext uri="{BB962C8B-B14F-4D97-AF65-F5344CB8AC3E}">
        <p14:creationId xmlns:p14="http://schemas.microsoft.com/office/powerpoint/2010/main" val="970508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61AF2-4248-DE55-B356-08C29E90AFC7}"/>
              </a:ext>
            </a:extLst>
          </p:cNvPr>
          <p:cNvSpPr>
            <a:spLocks noGrp="1"/>
          </p:cNvSpPr>
          <p:nvPr>
            <p:ph type="title"/>
          </p:nvPr>
        </p:nvSpPr>
        <p:spPr>
          <a:xfrm>
            <a:off x="1136428" y="627564"/>
            <a:ext cx="7474172" cy="1325563"/>
          </a:xfrm>
        </p:spPr>
        <p:txBody>
          <a:bodyPr>
            <a:normAutofit/>
          </a:bodyPr>
          <a:lstStyle/>
          <a:p>
            <a:pPr algn="ctr"/>
            <a:r>
              <a:rPr lang="en-US" dirty="0"/>
              <a:t>Proposal Overview</a:t>
            </a:r>
          </a:p>
        </p:txBody>
      </p:sp>
      <p:sp>
        <p:nvSpPr>
          <p:cNvPr id="3" name="Content Placeholder 2">
            <a:extLst>
              <a:ext uri="{FF2B5EF4-FFF2-40B4-BE49-F238E27FC236}">
                <a16:creationId xmlns:a16="http://schemas.microsoft.com/office/drawing/2014/main" id="{2AA79424-502E-5C50-166B-7AB12F228457}"/>
              </a:ext>
            </a:extLst>
          </p:cNvPr>
          <p:cNvSpPr>
            <a:spLocks noGrp="1"/>
          </p:cNvSpPr>
          <p:nvPr>
            <p:ph idx="1"/>
          </p:nvPr>
        </p:nvSpPr>
        <p:spPr>
          <a:xfrm>
            <a:off x="1136429" y="1355679"/>
            <a:ext cx="7661828" cy="4373108"/>
          </a:xfrm>
        </p:spPr>
        <p:txBody>
          <a:bodyPr anchor="ctr">
            <a:normAutofit/>
          </a:bodyPr>
          <a:lstStyle/>
          <a:p>
            <a:pPr marL="0" indent="0">
              <a:buNone/>
            </a:pPr>
            <a:endParaRPr lang="en-US" sz="1400" dirty="0"/>
          </a:p>
          <a:p>
            <a:pPr marL="0" indent="0" algn="ctr">
              <a:buNone/>
            </a:pPr>
            <a:r>
              <a:rPr lang="en-US" sz="2200" b="1" dirty="0"/>
              <a:t>Unique Position of Damar Services, Inc. to Provide Statewide Competency Attainment Services </a:t>
            </a:r>
          </a:p>
          <a:p>
            <a:pPr marL="0" indent="0">
              <a:buNone/>
            </a:pPr>
            <a:endParaRPr lang="en-US" sz="1400" dirty="0"/>
          </a:p>
          <a:p>
            <a:pPr marL="0" indent="0">
              <a:buNone/>
            </a:pPr>
            <a:r>
              <a:rPr lang="en-US" sz="1800" b="1" u="sng" dirty="0"/>
              <a:t>Size and Scope </a:t>
            </a:r>
          </a:p>
          <a:p>
            <a:pPr>
              <a:buFont typeface="Wingdings" panose="05000000000000000000" pitchFamily="2" charset="2"/>
              <a:buChar char="§"/>
            </a:pPr>
            <a:r>
              <a:rPr lang="en-US" sz="1800" b="1" dirty="0"/>
              <a:t>Staff Members</a:t>
            </a:r>
          </a:p>
          <a:p>
            <a:pPr>
              <a:buFont typeface="Wingdings" panose="05000000000000000000" pitchFamily="2" charset="2"/>
              <a:buChar char="§"/>
            </a:pPr>
            <a:r>
              <a:rPr lang="en-US" sz="1800" b="1" dirty="0"/>
              <a:t>Persons Served</a:t>
            </a:r>
          </a:p>
          <a:p>
            <a:pPr>
              <a:buFont typeface="Wingdings" panose="05000000000000000000" pitchFamily="2" charset="2"/>
              <a:buChar char="§"/>
            </a:pPr>
            <a:r>
              <a:rPr lang="en-US" sz="1800" b="1" dirty="0"/>
              <a:t>Extensive Relationships and Partners in Indiana</a:t>
            </a:r>
          </a:p>
          <a:p>
            <a:pPr marL="0" indent="0">
              <a:buNone/>
            </a:pPr>
            <a:endParaRPr lang="en-US" sz="1800" b="1" u="sng" dirty="0"/>
          </a:p>
          <a:p>
            <a:pPr marL="0" indent="0">
              <a:buNone/>
            </a:pPr>
            <a:r>
              <a:rPr lang="en-US" sz="1800" b="1" u="sng" dirty="0"/>
              <a:t>Quality</a:t>
            </a:r>
          </a:p>
          <a:p>
            <a:pPr>
              <a:buFont typeface="Wingdings" panose="05000000000000000000" pitchFamily="2" charset="2"/>
              <a:buChar char="§"/>
            </a:pPr>
            <a:r>
              <a:rPr lang="en-US" sz="1800" b="1" dirty="0"/>
              <a:t>Broad Accreditations</a:t>
            </a:r>
          </a:p>
          <a:p>
            <a:pPr>
              <a:buFont typeface="Wingdings" panose="05000000000000000000" pitchFamily="2" charset="2"/>
              <a:buChar char="§"/>
            </a:pPr>
            <a:r>
              <a:rPr lang="en-US" sz="1800" b="1" dirty="0"/>
              <a:t>Extensive Quality Improvement Department and Processes</a:t>
            </a:r>
          </a:p>
          <a:p>
            <a:pPr marL="0" indent="0">
              <a:buNone/>
            </a:pPr>
            <a:endParaRPr lang="en-US" sz="600" dirty="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F8A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DBCE82E-A2D5-80DD-FA18-64A626974AFC}"/>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9254442" y="3058566"/>
            <a:ext cx="1462088" cy="740868"/>
          </a:xfrm>
          <a:prstGeom prst="rect">
            <a:avLst/>
          </a:prstGeom>
          <a:noFill/>
        </p:spPr>
      </p:pic>
    </p:spTree>
    <p:extLst>
      <p:ext uri="{BB962C8B-B14F-4D97-AF65-F5344CB8AC3E}">
        <p14:creationId xmlns:p14="http://schemas.microsoft.com/office/powerpoint/2010/main" val="2400351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61AF2-4248-DE55-B356-08C29E90AFC7}"/>
              </a:ext>
            </a:extLst>
          </p:cNvPr>
          <p:cNvSpPr>
            <a:spLocks noGrp="1"/>
          </p:cNvSpPr>
          <p:nvPr>
            <p:ph type="title"/>
          </p:nvPr>
        </p:nvSpPr>
        <p:spPr>
          <a:xfrm>
            <a:off x="1627747" y="336412"/>
            <a:ext cx="7474172" cy="1325563"/>
          </a:xfrm>
        </p:spPr>
        <p:txBody>
          <a:bodyPr>
            <a:normAutofit/>
          </a:bodyPr>
          <a:lstStyle/>
          <a:p>
            <a:pPr algn="ctr"/>
            <a:r>
              <a:rPr lang="en-US" sz="2800" b="1" dirty="0"/>
              <a:t>Unique Position of Damar Services, Inc. to Provide Statewide Competency Attainment Services</a:t>
            </a:r>
            <a:endParaRPr lang="en-US" sz="2800" dirty="0"/>
          </a:p>
        </p:txBody>
      </p:sp>
      <p:sp>
        <p:nvSpPr>
          <p:cNvPr id="3" name="Content Placeholder 2">
            <a:extLst>
              <a:ext uri="{FF2B5EF4-FFF2-40B4-BE49-F238E27FC236}">
                <a16:creationId xmlns:a16="http://schemas.microsoft.com/office/drawing/2014/main" id="{2AA79424-502E-5C50-166B-7AB12F228457}"/>
              </a:ext>
            </a:extLst>
          </p:cNvPr>
          <p:cNvSpPr>
            <a:spLocks noGrp="1"/>
          </p:cNvSpPr>
          <p:nvPr>
            <p:ph idx="1"/>
          </p:nvPr>
        </p:nvSpPr>
        <p:spPr>
          <a:xfrm>
            <a:off x="1136429" y="1355679"/>
            <a:ext cx="7661828" cy="4373108"/>
          </a:xfrm>
        </p:spPr>
        <p:txBody>
          <a:bodyPr anchor="ctr">
            <a:normAutofit fontScale="92500" lnSpcReduction="20000"/>
          </a:bodyPr>
          <a:lstStyle/>
          <a:p>
            <a:pPr marL="0" indent="0">
              <a:buNone/>
            </a:pPr>
            <a:endParaRPr lang="en-US" sz="1400" u="sng" dirty="0"/>
          </a:p>
          <a:p>
            <a:pPr marL="0" indent="0">
              <a:buNone/>
            </a:pPr>
            <a:endParaRPr lang="en-US" sz="1400" u="sng" dirty="0"/>
          </a:p>
          <a:p>
            <a:pPr marL="0" indent="0">
              <a:buNone/>
            </a:pPr>
            <a:r>
              <a:rPr lang="en-US" sz="1900" b="1" u="sng" dirty="0"/>
              <a:t>Expertise and Experience in Providing CA Services</a:t>
            </a:r>
          </a:p>
          <a:p>
            <a:pPr>
              <a:buFont typeface="Wingdings" panose="05000000000000000000" pitchFamily="2" charset="2"/>
              <a:buChar char="§"/>
            </a:pPr>
            <a:r>
              <a:rPr lang="en-US" sz="1900" b="1" dirty="0"/>
              <a:t>Evaluations to Determine Competency</a:t>
            </a:r>
          </a:p>
          <a:p>
            <a:pPr>
              <a:buFont typeface="Wingdings" panose="05000000000000000000" pitchFamily="2" charset="2"/>
              <a:buChar char="§"/>
            </a:pPr>
            <a:r>
              <a:rPr lang="en-US" sz="1900" b="1" dirty="0"/>
              <a:t>Competency Attainment Services – Years of Experience, Number of Cases</a:t>
            </a:r>
          </a:p>
          <a:p>
            <a:pPr marL="0" indent="0">
              <a:buNone/>
            </a:pPr>
            <a:endParaRPr lang="en-US" sz="1900" b="1" u="sng" dirty="0"/>
          </a:p>
          <a:p>
            <a:pPr marL="0" indent="0">
              <a:buNone/>
            </a:pPr>
            <a:r>
              <a:rPr lang="en-US" sz="1900" b="1" u="sng" dirty="0"/>
              <a:t>Familiarity and Experience with DCS and Juvenile Courts and with the Populations the Child Welfare and Juvenile Justice Systems Support and Serve</a:t>
            </a:r>
          </a:p>
          <a:p>
            <a:pPr marL="0" indent="0">
              <a:buNone/>
            </a:pPr>
            <a:endParaRPr lang="en-US" sz="1400" dirty="0"/>
          </a:p>
          <a:p>
            <a:pPr marL="0" indent="0">
              <a:buNone/>
            </a:pPr>
            <a:r>
              <a:rPr lang="en-US" sz="1800" b="1" u="sng" dirty="0"/>
              <a:t>Comprehensive Service Array and Resources</a:t>
            </a:r>
          </a:p>
          <a:p>
            <a:pPr marL="0" indent="0">
              <a:buNone/>
            </a:pPr>
            <a:r>
              <a:rPr lang="en-US" sz="1800" b="1" u="sng" dirty="0"/>
              <a:t>Experience in Serving State Governments</a:t>
            </a:r>
          </a:p>
          <a:p>
            <a:pPr marL="0" indent="0">
              <a:buNone/>
            </a:pPr>
            <a:r>
              <a:rPr lang="en-US" sz="1800" b="1" u="sng" dirty="0"/>
              <a:t>Financial Stability</a:t>
            </a:r>
          </a:p>
          <a:p>
            <a:pPr marL="0" indent="0">
              <a:buNone/>
            </a:pPr>
            <a:r>
              <a:rPr lang="en-US" sz="1800" b="1" u="sng" dirty="0"/>
              <a:t>Organizational Outreach and Impact</a:t>
            </a:r>
          </a:p>
          <a:p>
            <a:pPr marL="0" indent="0">
              <a:buNone/>
            </a:pPr>
            <a:r>
              <a:rPr lang="en-US" sz="1800" b="1" u="sng" dirty="0"/>
              <a:t>Imperfect – Always Evolving</a:t>
            </a:r>
          </a:p>
          <a:p>
            <a:pPr marL="0" indent="0">
              <a:buNone/>
            </a:pPr>
            <a:endParaRPr lang="en-US" sz="1400" dirty="0"/>
          </a:p>
          <a:p>
            <a:pPr marL="0" indent="0">
              <a:buNone/>
            </a:pPr>
            <a:endParaRPr lang="en-US" sz="1400" dirty="0"/>
          </a:p>
          <a:p>
            <a:pPr marL="0" indent="0">
              <a:buNone/>
            </a:pPr>
            <a:endParaRPr lang="en-US" sz="600" dirty="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rgbClr val="F8A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DBCE82E-A2D5-80DD-FA18-64A626974AFC}"/>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9254442" y="3058566"/>
            <a:ext cx="1462088" cy="740868"/>
          </a:xfrm>
          <a:prstGeom prst="rect">
            <a:avLst/>
          </a:prstGeom>
          <a:noFill/>
        </p:spPr>
      </p:pic>
    </p:spTree>
    <p:extLst>
      <p:ext uri="{BB962C8B-B14F-4D97-AF65-F5344CB8AC3E}">
        <p14:creationId xmlns:p14="http://schemas.microsoft.com/office/powerpoint/2010/main" val="3916042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D38EE57-B708-47C9-A4A4-E25F09FAB0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57A28182-58A5-4DBB-8F64-BD944BCA81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9710" y="635715"/>
            <a:ext cx="11142208" cy="2482136"/>
            <a:chOff x="409710" y="635715"/>
            <a:chExt cx="11142208" cy="2482136"/>
          </a:xfrm>
        </p:grpSpPr>
        <p:sp>
          <p:nvSpPr>
            <p:cNvPr id="12" name="Freeform 44">
              <a:extLst>
                <a:ext uri="{FF2B5EF4-FFF2-40B4-BE49-F238E27FC236}">
                  <a16:creationId xmlns:a16="http://schemas.microsoft.com/office/drawing/2014/main" id="{E4A9080E-7BA6-45FC-8677-8B9D5F4DAF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45">
              <a:extLst>
                <a:ext uri="{FF2B5EF4-FFF2-40B4-BE49-F238E27FC236}">
                  <a16:creationId xmlns:a16="http://schemas.microsoft.com/office/drawing/2014/main" id="{2163D516-75D4-4DE0-AC27-63719125AE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46">
              <a:extLst>
                <a:ext uri="{FF2B5EF4-FFF2-40B4-BE49-F238E27FC236}">
                  <a16:creationId xmlns:a16="http://schemas.microsoft.com/office/drawing/2014/main" id="{E74A26A5-C23A-46D4-B0FF-155FB38346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47">
              <a:extLst>
                <a:ext uri="{FF2B5EF4-FFF2-40B4-BE49-F238E27FC236}">
                  <a16:creationId xmlns:a16="http://schemas.microsoft.com/office/drawing/2014/main" id="{08E0243F-1062-43C6-AD04-130DFF66840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6" name="Rectangle 15">
              <a:extLst>
                <a:ext uri="{FF2B5EF4-FFF2-40B4-BE49-F238E27FC236}">
                  <a16:creationId xmlns:a16="http://schemas.microsoft.com/office/drawing/2014/main" id="{94C5517B-1B0F-47AA-93A5-36718996986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a:extLst>
              <a:ext uri="{FF2B5EF4-FFF2-40B4-BE49-F238E27FC236}">
                <a16:creationId xmlns:a16="http://schemas.microsoft.com/office/drawing/2014/main" id="{1F0E7993-810E-D191-9A19-0E117FFBD177}"/>
              </a:ext>
            </a:extLst>
          </p:cNvPr>
          <p:cNvSpPr>
            <a:spLocks noGrp="1"/>
          </p:cNvSpPr>
          <p:nvPr>
            <p:ph type="title"/>
          </p:nvPr>
        </p:nvSpPr>
        <p:spPr>
          <a:xfrm>
            <a:off x="1047280" y="759805"/>
            <a:ext cx="10306520" cy="1325563"/>
          </a:xfrm>
        </p:spPr>
        <p:txBody>
          <a:bodyPr>
            <a:normAutofit/>
          </a:bodyPr>
          <a:lstStyle/>
          <a:p>
            <a:r>
              <a:rPr lang="en-US" sz="4000" dirty="0">
                <a:solidFill>
                  <a:srgbClr val="FFFFFF"/>
                </a:solidFill>
              </a:rPr>
              <a:t>CAS – Statewide Implementation</a:t>
            </a:r>
            <a:br>
              <a:rPr lang="en-US" sz="4000" dirty="0">
                <a:solidFill>
                  <a:srgbClr val="FFFFFF"/>
                </a:solidFill>
              </a:rPr>
            </a:br>
            <a:r>
              <a:rPr lang="en-US" sz="1800" b="1" dirty="0">
                <a:solidFill>
                  <a:srgbClr val="FFFFFF"/>
                </a:solidFill>
              </a:rPr>
              <a:t>A Brief Overview</a:t>
            </a:r>
          </a:p>
        </p:txBody>
      </p:sp>
      <p:sp>
        <p:nvSpPr>
          <p:cNvPr id="3" name="Content Placeholder 2">
            <a:extLst>
              <a:ext uri="{FF2B5EF4-FFF2-40B4-BE49-F238E27FC236}">
                <a16:creationId xmlns:a16="http://schemas.microsoft.com/office/drawing/2014/main" id="{E6DB2BA0-65BA-6891-6D41-40125D40168B}"/>
              </a:ext>
            </a:extLst>
          </p:cNvPr>
          <p:cNvSpPr>
            <a:spLocks noGrp="1"/>
          </p:cNvSpPr>
          <p:nvPr>
            <p:ph idx="1"/>
          </p:nvPr>
        </p:nvSpPr>
        <p:spPr>
          <a:xfrm>
            <a:off x="1424904" y="2494450"/>
            <a:ext cx="4053545" cy="3563159"/>
          </a:xfrm>
        </p:spPr>
        <p:txBody>
          <a:bodyPr>
            <a:normAutofit fontScale="62500" lnSpcReduction="20000"/>
          </a:bodyPr>
          <a:lstStyle/>
          <a:p>
            <a:pPr>
              <a:buFont typeface="Wingdings" panose="05000000000000000000" pitchFamily="2" charset="2"/>
              <a:buChar char="ü"/>
            </a:pPr>
            <a:endParaRPr lang="en-US" sz="1300" dirty="0"/>
          </a:p>
          <a:p>
            <a:pPr>
              <a:buFont typeface="Wingdings" panose="05000000000000000000" pitchFamily="2" charset="2"/>
              <a:buChar char="ü"/>
            </a:pPr>
            <a:r>
              <a:rPr lang="en-US" sz="2200" b="1" dirty="0"/>
              <a:t>Current – Arranging, Aligning, Resourcing, Preparing for Award</a:t>
            </a:r>
          </a:p>
          <a:p>
            <a:pPr>
              <a:buFont typeface="Wingdings" panose="05000000000000000000" pitchFamily="2" charset="2"/>
              <a:buChar char="ü"/>
            </a:pPr>
            <a:r>
              <a:rPr lang="en-US" sz="2200" b="1" dirty="0"/>
              <a:t>Program is slotted to fall under Damar’s Community-Based Oversight and Direction – Adrienne Reed/Jennifer Maggard – for Administrative, Compliance, Operations.  </a:t>
            </a:r>
          </a:p>
          <a:p>
            <a:pPr>
              <a:buFont typeface="Wingdings" panose="05000000000000000000" pitchFamily="2" charset="2"/>
              <a:buChar char="q"/>
            </a:pPr>
            <a:r>
              <a:rPr lang="en-US" sz="2200" b="1" dirty="0"/>
              <a:t>Recruit and Train/Collaborate with Other Indiana Service Providers – Ongoing</a:t>
            </a:r>
          </a:p>
          <a:p>
            <a:pPr>
              <a:buFont typeface="Wingdings" panose="05000000000000000000" pitchFamily="2" charset="2"/>
              <a:buChar char="q"/>
            </a:pPr>
            <a:r>
              <a:rPr lang="en-US" sz="2200" b="1" dirty="0"/>
              <a:t>Dr. Dalton and Dr. Moya Conduct and Oversee Competency Training for Statewide CA Network</a:t>
            </a:r>
          </a:p>
          <a:p>
            <a:pPr>
              <a:buFont typeface="Wingdings" panose="05000000000000000000" pitchFamily="2" charset="2"/>
              <a:buChar char="q"/>
            </a:pPr>
            <a:r>
              <a:rPr lang="en-US" sz="2200" b="1" dirty="0"/>
              <a:t>Performance Standards and Outcomes</a:t>
            </a:r>
          </a:p>
          <a:p>
            <a:pPr>
              <a:buFont typeface="Wingdings" panose="05000000000000000000" pitchFamily="2" charset="2"/>
              <a:buChar char="q"/>
            </a:pPr>
            <a:r>
              <a:rPr lang="en-US" sz="2200" b="1" dirty="0"/>
              <a:t>Supervision</a:t>
            </a:r>
          </a:p>
          <a:p>
            <a:pPr>
              <a:buFont typeface="Wingdings" panose="05000000000000000000" pitchFamily="2" charset="2"/>
              <a:buChar char="q"/>
            </a:pPr>
            <a:r>
              <a:rPr lang="en-US" sz="2200" b="1" dirty="0"/>
              <a:t>Data Reporting and Communication</a:t>
            </a:r>
          </a:p>
          <a:p>
            <a:pPr marL="0" indent="0">
              <a:buNone/>
            </a:pPr>
            <a:endParaRPr lang="en-US" sz="1300" dirty="0"/>
          </a:p>
          <a:p>
            <a:pPr marL="0" indent="0">
              <a:buNone/>
            </a:pPr>
            <a:r>
              <a:rPr lang="en-US" sz="1300" dirty="0"/>
              <a:t> </a:t>
            </a:r>
          </a:p>
        </p:txBody>
      </p:sp>
      <p:pic>
        <p:nvPicPr>
          <p:cNvPr id="4" name="Picture 3">
            <a:extLst>
              <a:ext uri="{FF2B5EF4-FFF2-40B4-BE49-F238E27FC236}">
                <a16:creationId xmlns:a16="http://schemas.microsoft.com/office/drawing/2014/main" id="{741F8323-0426-8860-C14B-79D6B6A72581}"/>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6500884" y="3057326"/>
            <a:ext cx="4400412" cy="2192513"/>
          </a:xfrm>
          <a:prstGeom prst="rect">
            <a:avLst/>
          </a:prstGeom>
          <a:noFill/>
        </p:spPr>
      </p:pic>
    </p:spTree>
    <p:extLst>
      <p:ext uri="{BB962C8B-B14F-4D97-AF65-F5344CB8AC3E}">
        <p14:creationId xmlns:p14="http://schemas.microsoft.com/office/powerpoint/2010/main" val="3908941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B39A1F5A-E57E-4178-8F57-A18DC747E5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291618" cy="5097980"/>
          </a:xfrm>
          <a:custGeom>
            <a:avLst/>
            <a:gdLst>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516105 w 6530408"/>
              <a:gd name="connsiteY8" fmla="*/ 476071 h 5753325"/>
              <a:gd name="connsiteX9" fmla="*/ 6488360 w 6530408"/>
              <a:gd name="connsiteY9" fmla="*/ 535865 h 5753325"/>
              <a:gd name="connsiteX10" fmla="*/ 6492864 w 6530408"/>
              <a:gd name="connsiteY10" fmla="*/ 615799 h 5753325"/>
              <a:gd name="connsiteX11" fmla="*/ 6459988 w 6530408"/>
              <a:gd name="connsiteY11" fmla="*/ 707628 h 5753325"/>
              <a:gd name="connsiteX12" fmla="*/ 6453989 w 6530408"/>
              <a:gd name="connsiteY12" fmla="*/ 711876 h 5753325"/>
              <a:gd name="connsiteX13" fmla="*/ 6453209 w 6530408"/>
              <a:gd name="connsiteY13" fmla="*/ 719127 h 5753325"/>
              <a:gd name="connsiteX14" fmla="*/ 6457662 w 6530408"/>
              <a:gd name="connsiteY14" fmla="*/ 723331 h 5753325"/>
              <a:gd name="connsiteX15" fmla="*/ 6447445 w 6530408"/>
              <a:gd name="connsiteY15" fmla="*/ 780003 h 5753325"/>
              <a:gd name="connsiteX16" fmla="*/ 6426552 w 6530408"/>
              <a:gd name="connsiteY16" fmla="*/ 845805 h 5753325"/>
              <a:gd name="connsiteX17" fmla="*/ 6434072 w 6530408"/>
              <a:gd name="connsiteY17" fmla="*/ 910733 h 5753325"/>
              <a:gd name="connsiteX18" fmla="*/ 6432570 w 6530408"/>
              <a:gd name="connsiteY18" fmla="*/ 983394 h 5753325"/>
              <a:gd name="connsiteX19" fmla="*/ 6431878 w 6530408"/>
              <a:gd name="connsiteY19" fmla="*/ 1026728 h 5753325"/>
              <a:gd name="connsiteX20" fmla="*/ 6414269 w 6530408"/>
              <a:gd name="connsiteY20" fmla="*/ 1151111 h 5753325"/>
              <a:gd name="connsiteX21" fmla="*/ 6371722 w 6530408"/>
              <a:gd name="connsiteY21" fmla="*/ 1318080 h 5753325"/>
              <a:gd name="connsiteX22" fmla="*/ 6356023 w 6530408"/>
              <a:gd name="connsiteY22" fmla="*/ 1356227 h 5753325"/>
              <a:gd name="connsiteX23" fmla="*/ 6356157 w 6530408"/>
              <a:gd name="connsiteY23" fmla="*/ 1361967 h 5753325"/>
              <a:gd name="connsiteX24" fmla="*/ 6350613 w 6530408"/>
              <a:gd name="connsiteY24" fmla="*/ 1393569 h 5753325"/>
              <a:gd name="connsiteX25" fmla="*/ 6357062 w 6530408"/>
              <a:gd name="connsiteY25" fmla="*/ 1444071 h 5753325"/>
              <a:gd name="connsiteX26" fmla="*/ 6364832 w 6530408"/>
              <a:gd name="connsiteY26" fmla="*/ 1478763 h 5753325"/>
              <a:gd name="connsiteX27" fmla="*/ 6369745 w 6530408"/>
              <a:gd name="connsiteY27" fmla="*/ 1495680 h 5753325"/>
              <a:gd name="connsiteX28" fmla="*/ 6370898 w 6530408"/>
              <a:gd name="connsiteY28" fmla="*/ 1513331 h 5753325"/>
              <a:gd name="connsiteX29" fmla="*/ 6368801 w 6530408"/>
              <a:gd name="connsiteY29" fmla="*/ 1527414 h 5753325"/>
              <a:gd name="connsiteX30" fmla="*/ 6359177 w 6530408"/>
              <a:gd name="connsiteY30" fmla="*/ 1639513 h 5753325"/>
              <a:gd name="connsiteX31" fmla="*/ 6299489 w 6530408"/>
              <a:gd name="connsiteY31" fmla="*/ 1784860 h 5753325"/>
              <a:gd name="connsiteX32" fmla="*/ 6267878 w 6530408"/>
              <a:gd name="connsiteY32" fmla="*/ 1858572 h 5753325"/>
              <a:gd name="connsiteX33" fmla="*/ 6251146 w 6530408"/>
              <a:gd name="connsiteY33" fmla="*/ 1926167 h 5753325"/>
              <a:gd name="connsiteX34" fmla="*/ 6210686 w 6530408"/>
              <a:gd name="connsiteY34" fmla="*/ 2014834 h 5753325"/>
              <a:gd name="connsiteX35" fmla="*/ 6106652 w 6530408"/>
              <a:gd name="connsiteY35" fmla="*/ 2150572 h 5753325"/>
              <a:gd name="connsiteX36" fmla="*/ 6097813 w 6530408"/>
              <a:gd name="connsiteY36" fmla="*/ 2172208 h 5753325"/>
              <a:gd name="connsiteX37" fmla="*/ 6095990 w 6530408"/>
              <a:gd name="connsiteY37" fmla="*/ 2181185 h 5753325"/>
              <a:gd name="connsiteX38" fmla="*/ 6090126 w 6530408"/>
              <a:gd name="connsiteY38" fmla="*/ 2192533 h 5753325"/>
              <a:gd name="connsiteX39" fmla="*/ 6089503 w 6530408"/>
              <a:gd name="connsiteY39" fmla="*/ 2192543 h 5753325"/>
              <a:gd name="connsiteX40" fmla="*/ 6084946 w 6530408"/>
              <a:gd name="connsiteY40" fmla="*/ 2203694 h 5753325"/>
              <a:gd name="connsiteX41" fmla="*/ 5987861 w 6530408"/>
              <a:gd name="connsiteY41" fmla="*/ 2304868 h 5753325"/>
              <a:gd name="connsiteX42" fmla="*/ 5973439 w 6530408"/>
              <a:gd name="connsiteY42" fmla="*/ 2385635 h 5753325"/>
              <a:gd name="connsiteX43" fmla="*/ 5916727 w 6530408"/>
              <a:gd name="connsiteY43" fmla="*/ 2458777 h 5753325"/>
              <a:gd name="connsiteX44" fmla="*/ 5856524 w 6530408"/>
              <a:gd name="connsiteY44" fmla="*/ 2583281 h 5753325"/>
              <a:gd name="connsiteX45" fmla="*/ 5838091 w 6530408"/>
              <a:gd name="connsiteY45" fmla="*/ 2753474 h 5753325"/>
              <a:gd name="connsiteX46" fmla="*/ 5777471 w 6530408"/>
              <a:gd name="connsiteY46" fmla="*/ 2901570 h 5753325"/>
              <a:gd name="connsiteX47" fmla="*/ 5723992 w 6530408"/>
              <a:gd name="connsiteY47" fmla="*/ 2998752 h 5753325"/>
              <a:gd name="connsiteX48" fmla="*/ 5557886 w 6530408"/>
              <a:gd name="connsiteY48" fmla="*/ 3329735 h 5753325"/>
              <a:gd name="connsiteX49" fmla="*/ 5471501 w 6530408"/>
              <a:gd name="connsiteY49" fmla="*/ 3462221 h 5753325"/>
              <a:gd name="connsiteX50" fmla="*/ 5465154 w 6530408"/>
              <a:gd name="connsiteY50" fmla="*/ 3541065 h 5753325"/>
              <a:gd name="connsiteX51" fmla="*/ 5437889 w 6530408"/>
              <a:gd name="connsiteY51" fmla="*/ 3559927 h 5753325"/>
              <a:gd name="connsiteX52" fmla="*/ 5432770 w 6530408"/>
              <a:gd name="connsiteY52" fmla="*/ 3562948 h 5753325"/>
              <a:gd name="connsiteX53" fmla="*/ 5406795 w 6530408"/>
              <a:gd name="connsiteY53" fmla="*/ 3578594 h 5753325"/>
              <a:gd name="connsiteX54" fmla="*/ 5381495 w 6530408"/>
              <a:gd name="connsiteY54" fmla="*/ 3599883 h 5753325"/>
              <a:gd name="connsiteX55" fmla="*/ 5363689 w 6530408"/>
              <a:gd name="connsiteY55" fmla="*/ 3633299 h 5753325"/>
              <a:gd name="connsiteX56" fmla="*/ 5291870 w 6530408"/>
              <a:gd name="connsiteY56" fmla="*/ 3799039 h 5753325"/>
              <a:gd name="connsiteX57" fmla="*/ 5241600 w 6530408"/>
              <a:gd name="connsiteY57" fmla="*/ 3894238 h 5753325"/>
              <a:gd name="connsiteX58" fmla="*/ 5211041 w 6530408"/>
              <a:gd name="connsiteY58" fmla="*/ 3924184 h 5753325"/>
              <a:gd name="connsiteX59" fmla="*/ 5176073 w 6530408"/>
              <a:gd name="connsiteY59" fmla="*/ 3970179 h 5753325"/>
              <a:gd name="connsiteX60" fmla="*/ 5172826 w 6530408"/>
              <a:gd name="connsiteY60" fmla="*/ 3991773 h 5753325"/>
              <a:gd name="connsiteX61" fmla="*/ 5157053 w 6530408"/>
              <a:gd name="connsiteY61" fmla="*/ 3997708 h 5753325"/>
              <a:gd name="connsiteX62" fmla="*/ 5127922 w 6530408"/>
              <a:gd name="connsiteY62" fmla="*/ 4022660 h 5753325"/>
              <a:gd name="connsiteX63" fmla="*/ 5020872 w 6530408"/>
              <a:gd name="connsiteY63" fmla="*/ 4075951 h 5753325"/>
              <a:gd name="connsiteX64" fmla="*/ 4991410 w 6530408"/>
              <a:gd name="connsiteY64" fmla="*/ 4087598 h 5753325"/>
              <a:gd name="connsiteX65" fmla="*/ 4930112 w 6530408"/>
              <a:gd name="connsiteY65" fmla="*/ 4138459 h 5753325"/>
              <a:gd name="connsiteX66" fmla="*/ 4834224 w 6530408"/>
              <a:gd name="connsiteY66" fmla="*/ 4231643 h 5753325"/>
              <a:gd name="connsiteX67" fmla="*/ 4812599 w 6530408"/>
              <a:gd name="connsiteY67" fmla="*/ 4249449 h 5753325"/>
              <a:gd name="connsiteX68" fmla="*/ 4789188 w 6530408"/>
              <a:gd name="connsiteY68" fmla="*/ 4256678 h 5753325"/>
              <a:gd name="connsiteX69" fmla="*/ 4779554 w 6530408"/>
              <a:gd name="connsiteY69" fmla="*/ 4251313 h 5753325"/>
              <a:gd name="connsiteX70" fmla="*/ 4766885 w 6530408"/>
              <a:gd name="connsiteY70" fmla="*/ 4259812 h 5753325"/>
              <a:gd name="connsiteX71" fmla="*/ 4762510 w 6530408"/>
              <a:gd name="connsiteY71" fmla="*/ 4260383 h 5753325"/>
              <a:gd name="connsiteX72" fmla="*/ 4738416 w 6530408"/>
              <a:gd name="connsiteY72" fmla="*/ 4265355 h 5753325"/>
              <a:gd name="connsiteX73" fmla="*/ 4712007 w 6530408"/>
              <a:gd name="connsiteY73" fmla="*/ 4317892 h 5753325"/>
              <a:gd name="connsiteX74" fmla="*/ 4658930 w 6530408"/>
              <a:gd name="connsiteY74" fmla="*/ 4348041 h 5753325"/>
              <a:gd name="connsiteX75" fmla="*/ 4443526 w 6530408"/>
              <a:gd name="connsiteY75" fmla="*/ 4507851 h 5753325"/>
              <a:gd name="connsiteX76" fmla="*/ 4289766 w 6530408"/>
              <a:gd name="connsiteY76" fmla="*/ 4711450 h 5753325"/>
              <a:gd name="connsiteX77" fmla="*/ 4150870 w 6530408"/>
              <a:gd name="connsiteY77" fmla="*/ 4818480 h 5753325"/>
              <a:gd name="connsiteX78" fmla="*/ 4006639 w 6530408"/>
              <a:gd name="connsiteY78" fmla="*/ 4933815 h 5753325"/>
              <a:gd name="connsiteX79" fmla="*/ 3298210 w 6530408"/>
              <a:gd name="connsiteY79" fmla="*/ 5070790 h 5753325"/>
              <a:gd name="connsiteX80" fmla="*/ 2947678 w 6530408"/>
              <a:gd name="connsiteY80" fmla="*/ 5117869 h 5753325"/>
              <a:gd name="connsiteX81" fmla="*/ 2822169 w 6530408"/>
              <a:gd name="connsiteY81" fmla="*/ 5129396 h 5753325"/>
              <a:gd name="connsiteX82" fmla="*/ 2538773 w 6530408"/>
              <a:gd name="connsiteY82" fmla="*/ 5313397 h 5753325"/>
              <a:gd name="connsiteX83" fmla="*/ 2014500 w 6530408"/>
              <a:gd name="connsiteY83" fmla="*/ 5519744 h 5753325"/>
              <a:gd name="connsiteX84" fmla="*/ 1934391 w 6530408"/>
              <a:gd name="connsiteY84" fmla="*/ 5591335 h 5753325"/>
              <a:gd name="connsiteX85" fmla="*/ 1892550 w 6530408"/>
              <a:gd name="connsiteY85" fmla="*/ 5649708 h 5753325"/>
              <a:gd name="connsiteX86" fmla="*/ 1854769 w 6530408"/>
              <a:gd name="connsiteY86" fmla="*/ 5647691 h 5753325"/>
              <a:gd name="connsiteX87" fmla="*/ 1809461 w 6530408"/>
              <a:gd name="connsiteY87" fmla="*/ 5648628 h 5753325"/>
              <a:gd name="connsiteX88" fmla="*/ 1745150 w 6530408"/>
              <a:gd name="connsiteY88" fmla="*/ 5693879 h 5753325"/>
              <a:gd name="connsiteX89" fmla="*/ 1713375 w 6530408"/>
              <a:gd name="connsiteY89" fmla="*/ 5684672 h 5753325"/>
              <a:gd name="connsiteX90" fmla="*/ 1707808 w 6530408"/>
              <a:gd name="connsiteY90" fmla="*/ 5682611 h 5753325"/>
              <a:gd name="connsiteX91" fmla="*/ 1679313 w 6530408"/>
              <a:gd name="connsiteY91" fmla="*/ 5672360 h 5753325"/>
              <a:gd name="connsiteX92" fmla="*/ 1646933 w 6530408"/>
              <a:gd name="connsiteY92" fmla="*/ 5666227 h 5753325"/>
              <a:gd name="connsiteX93" fmla="*/ 1610055 w 6530408"/>
              <a:gd name="connsiteY93" fmla="*/ 5673643 h 5753325"/>
              <a:gd name="connsiteX94" fmla="*/ 1437641 w 6530408"/>
              <a:gd name="connsiteY94" fmla="*/ 5723266 h 5753325"/>
              <a:gd name="connsiteX95" fmla="*/ 1332869 w 6530408"/>
              <a:gd name="connsiteY95" fmla="*/ 5744752 h 5753325"/>
              <a:gd name="connsiteX96" fmla="*/ 1290525 w 6530408"/>
              <a:gd name="connsiteY96" fmla="*/ 5740036 h 5753325"/>
              <a:gd name="connsiteX97" fmla="*/ 1233107 w 6530408"/>
              <a:gd name="connsiteY97" fmla="*/ 5742106 h 5753325"/>
              <a:gd name="connsiteX98" fmla="*/ 1214532 w 6530408"/>
              <a:gd name="connsiteY98" fmla="*/ 5753325 h 5753325"/>
              <a:gd name="connsiteX99" fmla="*/ 1199955 w 6530408"/>
              <a:gd name="connsiteY99" fmla="*/ 5744831 h 5753325"/>
              <a:gd name="connsiteX100" fmla="*/ 1162337 w 6530408"/>
              <a:gd name="connsiteY100" fmla="*/ 5738048 h 5753325"/>
              <a:gd name="connsiteX101" fmla="*/ 1053457 w 6530408"/>
              <a:gd name="connsiteY101" fmla="*/ 5688676 h 5753325"/>
              <a:gd name="connsiteX102" fmla="*/ 1025798 w 6530408"/>
              <a:gd name="connsiteY102" fmla="*/ 5673166 h 5753325"/>
              <a:gd name="connsiteX103" fmla="*/ 947900 w 6530408"/>
              <a:gd name="connsiteY103" fmla="*/ 5657848 h 5753325"/>
              <a:gd name="connsiteX104" fmla="*/ 815627 w 6530408"/>
              <a:gd name="connsiteY104" fmla="*/ 5642557 h 5753325"/>
              <a:gd name="connsiteX105" fmla="*/ 788251 w 6530408"/>
              <a:gd name="connsiteY105" fmla="*/ 5637065 h 5753325"/>
              <a:gd name="connsiteX106" fmla="*/ 767822 w 6530408"/>
              <a:gd name="connsiteY106" fmla="*/ 5623450 h 5753325"/>
              <a:gd name="connsiteX107" fmla="*/ 765791 w 6530408"/>
              <a:gd name="connsiteY107" fmla="*/ 5612539 h 5753325"/>
              <a:gd name="connsiteX108" fmla="*/ 751230 w 6530408"/>
              <a:gd name="connsiteY108" fmla="*/ 5608092 h 5753325"/>
              <a:gd name="connsiteX109" fmla="*/ 748008 w 6530408"/>
              <a:gd name="connsiteY109" fmla="*/ 5605052 h 5753325"/>
              <a:gd name="connsiteX110" fmla="*/ 728871 w 6530408"/>
              <a:gd name="connsiteY110" fmla="*/ 5589469 h 5753325"/>
              <a:gd name="connsiteX111" fmla="*/ 671898 w 6530408"/>
              <a:gd name="connsiteY111" fmla="*/ 5602363 h 5753325"/>
              <a:gd name="connsiteX112" fmla="*/ 615065 w 6530408"/>
              <a:gd name="connsiteY112" fmla="*/ 5580257 h 5753325"/>
              <a:gd name="connsiteX113" fmla="*/ 355785 w 6530408"/>
              <a:gd name="connsiteY113" fmla="*/ 5514383 h 5753325"/>
              <a:gd name="connsiteX114" fmla="*/ 102269 w 6530408"/>
              <a:gd name="connsiteY114" fmla="*/ 5524347 h 5753325"/>
              <a:gd name="connsiteX115" fmla="*/ 13160 w 6530408"/>
              <a:gd name="connsiteY115" fmla="*/ 5514159 h 5753325"/>
              <a:gd name="connsiteX116" fmla="*/ 0 w 6530408"/>
              <a:gd name="connsiteY116" fmla="*/ 5511735 h 5753325"/>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488360 w 6530408"/>
              <a:gd name="connsiteY8" fmla="*/ 535865 h 5753325"/>
              <a:gd name="connsiteX9" fmla="*/ 6492864 w 6530408"/>
              <a:gd name="connsiteY9" fmla="*/ 615799 h 5753325"/>
              <a:gd name="connsiteX10" fmla="*/ 6459988 w 6530408"/>
              <a:gd name="connsiteY10" fmla="*/ 707628 h 5753325"/>
              <a:gd name="connsiteX11" fmla="*/ 6453989 w 6530408"/>
              <a:gd name="connsiteY11" fmla="*/ 711876 h 5753325"/>
              <a:gd name="connsiteX12" fmla="*/ 6453209 w 6530408"/>
              <a:gd name="connsiteY12" fmla="*/ 719127 h 5753325"/>
              <a:gd name="connsiteX13" fmla="*/ 6457662 w 6530408"/>
              <a:gd name="connsiteY13" fmla="*/ 723331 h 5753325"/>
              <a:gd name="connsiteX14" fmla="*/ 6447445 w 6530408"/>
              <a:gd name="connsiteY14" fmla="*/ 780003 h 5753325"/>
              <a:gd name="connsiteX15" fmla="*/ 6426552 w 6530408"/>
              <a:gd name="connsiteY15" fmla="*/ 845805 h 5753325"/>
              <a:gd name="connsiteX16" fmla="*/ 6434072 w 6530408"/>
              <a:gd name="connsiteY16" fmla="*/ 910733 h 5753325"/>
              <a:gd name="connsiteX17" fmla="*/ 6432570 w 6530408"/>
              <a:gd name="connsiteY17" fmla="*/ 983394 h 5753325"/>
              <a:gd name="connsiteX18" fmla="*/ 6431878 w 6530408"/>
              <a:gd name="connsiteY18" fmla="*/ 1026728 h 5753325"/>
              <a:gd name="connsiteX19" fmla="*/ 6414269 w 6530408"/>
              <a:gd name="connsiteY19" fmla="*/ 1151111 h 5753325"/>
              <a:gd name="connsiteX20" fmla="*/ 6371722 w 6530408"/>
              <a:gd name="connsiteY20" fmla="*/ 1318080 h 5753325"/>
              <a:gd name="connsiteX21" fmla="*/ 6356023 w 6530408"/>
              <a:gd name="connsiteY21" fmla="*/ 1356227 h 5753325"/>
              <a:gd name="connsiteX22" fmla="*/ 6356157 w 6530408"/>
              <a:gd name="connsiteY22" fmla="*/ 1361967 h 5753325"/>
              <a:gd name="connsiteX23" fmla="*/ 6350613 w 6530408"/>
              <a:gd name="connsiteY23" fmla="*/ 1393569 h 5753325"/>
              <a:gd name="connsiteX24" fmla="*/ 6357062 w 6530408"/>
              <a:gd name="connsiteY24" fmla="*/ 1444071 h 5753325"/>
              <a:gd name="connsiteX25" fmla="*/ 6364832 w 6530408"/>
              <a:gd name="connsiteY25" fmla="*/ 1478763 h 5753325"/>
              <a:gd name="connsiteX26" fmla="*/ 6369745 w 6530408"/>
              <a:gd name="connsiteY26" fmla="*/ 1495680 h 5753325"/>
              <a:gd name="connsiteX27" fmla="*/ 6370898 w 6530408"/>
              <a:gd name="connsiteY27" fmla="*/ 1513331 h 5753325"/>
              <a:gd name="connsiteX28" fmla="*/ 6368801 w 6530408"/>
              <a:gd name="connsiteY28" fmla="*/ 1527414 h 5753325"/>
              <a:gd name="connsiteX29" fmla="*/ 6359177 w 6530408"/>
              <a:gd name="connsiteY29" fmla="*/ 1639513 h 5753325"/>
              <a:gd name="connsiteX30" fmla="*/ 6299489 w 6530408"/>
              <a:gd name="connsiteY30" fmla="*/ 1784860 h 5753325"/>
              <a:gd name="connsiteX31" fmla="*/ 6267878 w 6530408"/>
              <a:gd name="connsiteY31" fmla="*/ 1858572 h 5753325"/>
              <a:gd name="connsiteX32" fmla="*/ 6251146 w 6530408"/>
              <a:gd name="connsiteY32" fmla="*/ 1926167 h 5753325"/>
              <a:gd name="connsiteX33" fmla="*/ 6210686 w 6530408"/>
              <a:gd name="connsiteY33" fmla="*/ 2014834 h 5753325"/>
              <a:gd name="connsiteX34" fmla="*/ 6106652 w 6530408"/>
              <a:gd name="connsiteY34" fmla="*/ 2150572 h 5753325"/>
              <a:gd name="connsiteX35" fmla="*/ 6097813 w 6530408"/>
              <a:gd name="connsiteY35" fmla="*/ 2172208 h 5753325"/>
              <a:gd name="connsiteX36" fmla="*/ 6095990 w 6530408"/>
              <a:gd name="connsiteY36" fmla="*/ 2181185 h 5753325"/>
              <a:gd name="connsiteX37" fmla="*/ 6090126 w 6530408"/>
              <a:gd name="connsiteY37" fmla="*/ 2192533 h 5753325"/>
              <a:gd name="connsiteX38" fmla="*/ 6089503 w 6530408"/>
              <a:gd name="connsiteY38" fmla="*/ 2192543 h 5753325"/>
              <a:gd name="connsiteX39" fmla="*/ 6084946 w 6530408"/>
              <a:gd name="connsiteY39" fmla="*/ 2203694 h 5753325"/>
              <a:gd name="connsiteX40" fmla="*/ 5987861 w 6530408"/>
              <a:gd name="connsiteY40" fmla="*/ 2304868 h 5753325"/>
              <a:gd name="connsiteX41" fmla="*/ 5973439 w 6530408"/>
              <a:gd name="connsiteY41" fmla="*/ 2385635 h 5753325"/>
              <a:gd name="connsiteX42" fmla="*/ 5916727 w 6530408"/>
              <a:gd name="connsiteY42" fmla="*/ 2458777 h 5753325"/>
              <a:gd name="connsiteX43" fmla="*/ 5856524 w 6530408"/>
              <a:gd name="connsiteY43" fmla="*/ 2583281 h 5753325"/>
              <a:gd name="connsiteX44" fmla="*/ 5838091 w 6530408"/>
              <a:gd name="connsiteY44" fmla="*/ 2753474 h 5753325"/>
              <a:gd name="connsiteX45" fmla="*/ 5777471 w 6530408"/>
              <a:gd name="connsiteY45" fmla="*/ 2901570 h 5753325"/>
              <a:gd name="connsiteX46" fmla="*/ 5723992 w 6530408"/>
              <a:gd name="connsiteY46" fmla="*/ 2998752 h 5753325"/>
              <a:gd name="connsiteX47" fmla="*/ 5557886 w 6530408"/>
              <a:gd name="connsiteY47" fmla="*/ 3329735 h 5753325"/>
              <a:gd name="connsiteX48" fmla="*/ 5471501 w 6530408"/>
              <a:gd name="connsiteY48" fmla="*/ 3462221 h 5753325"/>
              <a:gd name="connsiteX49" fmla="*/ 5465154 w 6530408"/>
              <a:gd name="connsiteY49" fmla="*/ 3541065 h 5753325"/>
              <a:gd name="connsiteX50" fmla="*/ 5437889 w 6530408"/>
              <a:gd name="connsiteY50" fmla="*/ 3559927 h 5753325"/>
              <a:gd name="connsiteX51" fmla="*/ 5432770 w 6530408"/>
              <a:gd name="connsiteY51" fmla="*/ 3562948 h 5753325"/>
              <a:gd name="connsiteX52" fmla="*/ 5406795 w 6530408"/>
              <a:gd name="connsiteY52" fmla="*/ 3578594 h 5753325"/>
              <a:gd name="connsiteX53" fmla="*/ 5381495 w 6530408"/>
              <a:gd name="connsiteY53" fmla="*/ 3599883 h 5753325"/>
              <a:gd name="connsiteX54" fmla="*/ 5363689 w 6530408"/>
              <a:gd name="connsiteY54" fmla="*/ 3633299 h 5753325"/>
              <a:gd name="connsiteX55" fmla="*/ 5291870 w 6530408"/>
              <a:gd name="connsiteY55" fmla="*/ 3799039 h 5753325"/>
              <a:gd name="connsiteX56" fmla="*/ 5241600 w 6530408"/>
              <a:gd name="connsiteY56" fmla="*/ 3894238 h 5753325"/>
              <a:gd name="connsiteX57" fmla="*/ 5211041 w 6530408"/>
              <a:gd name="connsiteY57" fmla="*/ 3924184 h 5753325"/>
              <a:gd name="connsiteX58" fmla="*/ 5176073 w 6530408"/>
              <a:gd name="connsiteY58" fmla="*/ 3970179 h 5753325"/>
              <a:gd name="connsiteX59" fmla="*/ 5172826 w 6530408"/>
              <a:gd name="connsiteY59" fmla="*/ 3991773 h 5753325"/>
              <a:gd name="connsiteX60" fmla="*/ 5157053 w 6530408"/>
              <a:gd name="connsiteY60" fmla="*/ 3997708 h 5753325"/>
              <a:gd name="connsiteX61" fmla="*/ 5127922 w 6530408"/>
              <a:gd name="connsiteY61" fmla="*/ 4022660 h 5753325"/>
              <a:gd name="connsiteX62" fmla="*/ 5020872 w 6530408"/>
              <a:gd name="connsiteY62" fmla="*/ 4075951 h 5753325"/>
              <a:gd name="connsiteX63" fmla="*/ 4991410 w 6530408"/>
              <a:gd name="connsiteY63" fmla="*/ 4087598 h 5753325"/>
              <a:gd name="connsiteX64" fmla="*/ 4930112 w 6530408"/>
              <a:gd name="connsiteY64" fmla="*/ 4138459 h 5753325"/>
              <a:gd name="connsiteX65" fmla="*/ 4834224 w 6530408"/>
              <a:gd name="connsiteY65" fmla="*/ 4231643 h 5753325"/>
              <a:gd name="connsiteX66" fmla="*/ 4812599 w 6530408"/>
              <a:gd name="connsiteY66" fmla="*/ 4249449 h 5753325"/>
              <a:gd name="connsiteX67" fmla="*/ 4789188 w 6530408"/>
              <a:gd name="connsiteY67" fmla="*/ 4256678 h 5753325"/>
              <a:gd name="connsiteX68" fmla="*/ 4779554 w 6530408"/>
              <a:gd name="connsiteY68" fmla="*/ 4251313 h 5753325"/>
              <a:gd name="connsiteX69" fmla="*/ 4766885 w 6530408"/>
              <a:gd name="connsiteY69" fmla="*/ 4259812 h 5753325"/>
              <a:gd name="connsiteX70" fmla="*/ 4762510 w 6530408"/>
              <a:gd name="connsiteY70" fmla="*/ 4260383 h 5753325"/>
              <a:gd name="connsiteX71" fmla="*/ 4738416 w 6530408"/>
              <a:gd name="connsiteY71" fmla="*/ 4265355 h 5753325"/>
              <a:gd name="connsiteX72" fmla="*/ 4712007 w 6530408"/>
              <a:gd name="connsiteY72" fmla="*/ 4317892 h 5753325"/>
              <a:gd name="connsiteX73" fmla="*/ 4658930 w 6530408"/>
              <a:gd name="connsiteY73" fmla="*/ 4348041 h 5753325"/>
              <a:gd name="connsiteX74" fmla="*/ 4443526 w 6530408"/>
              <a:gd name="connsiteY74" fmla="*/ 4507851 h 5753325"/>
              <a:gd name="connsiteX75" fmla="*/ 4289766 w 6530408"/>
              <a:gd name="connsiteY75" fmla="*/ 4711450 h 5753325"/>
              <a:gd name="connsiteX76" fmla="*/ 4150870 w 6530408"/>
              <a:gd name="connsiteY76" fmla="*/ 4818480 h 5753325"/>
              <a:gd name="connsiteX77" fmla="*/ 4006639 w 6530408"/>
              <a:gd name="connsiteY77" fmla="*/ 4933815 h 5753325"/>
              <a:gd name="connsiteX78" fmla="*/ 3298210 w 6530408"/>
              <a:gd name="connsiteY78" fmla="*/ 5070790 h 5753325"/>
              <a:gd name="connsiteX79" fmla="*/ 2947678 w 6530408"/>
              <a:gd name="connsiteY79" fmla="*/ 5117869 h 5753325"/>
              <a:gd name="connsiteX80" fmla="*/ 2822169 w 6530408"/>
              <a:gd name="connsiteY80" fmla="*/ 5129396 h 5753325"/>
              <a:gd name="connsiteX81" fmla="*/ 2538773 w 6530408"/>
              <a:gd name="connsiteY81" fmla="*/ 5313397 h 5753325"/>
              <a:gd name="connsiteX82" fmla="*/ 2014500 w 6530408"/>
              <a:gd name="connsiteY82" fmla="*/ 5519744 h 5753325"/>
              <a:gd name="connsiteX83" fmla="*/ 1934391 w 6530408"/>
              <a:gd name="connsiteY83" fmla="*/ 5591335 h 5753325"/>
              <a:gd name="connsiteX84" fmla="*/ 1892550 w 6530408"/>
              <a:gd name="connsiteY84" fmla="*/ 5649708 h 5753325"/>
              <a:gd name="connsiteX85" fmla="*/ 1854769 w 6530408"/>
              <a:gd name="connsiteY85" fmla="*/ 5647691 h 5753325"/>
              <a:gd name="connsiteX86" fmla="*/ 1809461 w 6530408"/>
              <a:gd name="connsiteY86" fmla="*/ 5648628 h 5753325"/>
              <a:gd name="connsiteX87" fmla="*/ 1745150 w 6530408"/>
              <a:gd name="connsiteY87" fmla="*/ 5693879 h 5753325"/>
              <a:gd name="connsiteX88" fmla="*/ 1713375 w 6530408"/>
              <a:gd name="connsiteY88" fmla="*/ 5684672 h 5753325"/>
              <a:gd name="connsiteX89" fmla="*/ 1707808 w 6530408"/>
              <a:gd name="connsiteY89" fmla="*/ 5682611 h 5753325"/>
              <a:gd name="connsiteX90" fmla="*/ 1679313 w 6530408"/>
              <a:gd name="connsiteY90" fmla="*/ 5672360 h 5753325"/>
              <a:gd name="connsiteX91" fmla="*/ 1646933 w 6530408"/>
              <a:gd name="connsiteY91" fmla="*/ 5666227 h 5753325"/>
              <a:gd name="connsiteX92" fmla="*/ 1610055 w 6530408"/>
              <a:gd name="connsiteY92" fmla="*/ 5673643 h 5753325"/>
              <a:gd name="connsiteX93" fmla="*/ 1437641 w 6530408"/>
              <a:gd name="connsiteY93" fmla="*/ 5723266 h 5753325"/>
              <a:gd name="connsiteX94" fmla="*/ 1332869 w 6530408"/>
              <a:gd name="connsiteY94" fmla="*/ 5744752 h 5753325"/>
              <a:gd name="connsiteX95" fmla="*/ 1290525 w 6530408"/>
              <a:gd name="connsiteY95" fmla="*/ 5740036 h 5753325"/>
              <a:gd name="connsiteX96" fmla="*/ 1233107 w 6530408"/>
              <a:gd name="connsiteY96" fmla="*/ 5742106 h 5753325"/>
              <a:gd name="connsiteX97" fmla="*/ 1214532 w 6530408"/>
              <a:gd name="connsiteY97" fmla="*/ 5753325 h 5753325"/>
              <a:gd name="connsiteX98" fmla="*/ 1199955 w 6530408"/>
              <a:gd name="connsiteY98" fmla="*/ 5744831 h 5753325"/>
              <a:gd name="connsiteX99" fmla="*/ 1162337 w 6530408"/>
              <a:gd name="connsiteY99" fmla="*/ 5738048 h 5753325"/>
              <a:gd name="connsiteX100" fmla="*/ 1053457 w 6530408"/>
              <a:gd name="connsiteY100" fmla="*/ 5688676 h 5753325"/>
              <a:gd name="connsiteX101" fmla="*/ 1025798 w 6530408"/>
              <a:gd name="connsiteY101" fmla="*/ 5673166 h 5753325"/>
              <a:gd name="connsiteX102" fmla="*/ 947900 w 6530408"/>
              <a:gd name="connsiteY102" fmla="*/ 5657848 h 5753325"/>
              <a:gd name="connsiteX103" fmla="*/ 815627 w 6530408"/>
              <a:gd name="connsiteY103" fmla="*/ 5642557 h 5753325"/>
              <a:gd name="connsiteX104" fmla="*/ 788251 w 6530408"/>
              <a:gd name="connsiteY104" fmla="*/ 5637065 h 5753325"/>
              <a:gd name="connsiteX105" fmla="*/ 767822 w 6530408"/>
              <a:gd name="connsiteY105" fmla="*/ 5623450 h 5753325"/>
              <a:gd name="connsiteX106" fmla="*/ 765791 w 6530408"/>
              <a:gd name="connsiteY106" fmla="*/ 5612539 h 5753325"/>
              <a:gd name="connsiteX107" fmla="*/ 751230 w 6530408"/>
              <a:gd name="connsiteY107" fmla="*/ 5608092 h 5753325"/>
              <a:gd name="connsiteX108" fmla="*/ 748008 w 6530408"/>
              <a:gd name="connsiteY108" fmla="*/ 5605052 h 5753325"/>
              <a:gd name="connsiteX109" fmla="*/ 728871 w 6530408"/>
              <a:gd name="connsiteY109" fmla="*/ 5589469 h 5753325"/>
              <a:gd name="connsiteX110" fmla="*/ 671898 w 6530408"/>
              <a:gd name="connsiteY110" fmla="*/ 5602363 h 5753325"/>
              <a:gd name="connsiteX111" fmla="*/ 615065 w 6530408"/>
              <a:gd name="connsiteY111" fmla="*/ 5580257 h 5753325"/>
              <a:gd name="connsiteX112" fmla="*/ 355785 w 6530408"/>
              <a:gd name="connsiteY112" fmla="*/ 5514383 h 5753325"/>
              <a:gd name="connsiteX113" fmla="*/ 102269 w 6530408"/>
              <a:gd name="connsiteY113" fmla="*/ 5524347 h 5753325"/>
              <a:gd name="connsiteX114" fmla="*/ 13160 w 6530408"/>
              <a:gd name="connsiteY114" fmla="*/ 5514159 h 5753325"/>
              <a:gd name="connsiteX115" fmla="*/ 0 w 6530408"/>
              <a:gd name="connsiteY115" fmla="*/ 5511735 h 5753325"/>
              <a:gd name="connsiteX116" fmla="*/ 0 w 6530408"/>
              <a:gd name="connsiteY116" fmla="*/ 0 h 5753325"/>
              <a:gd name="connsiteX0" fmla="*/ 0 w 6506836"/>
              <a:gd name="connsiteY0" fmla="*/ 0 h 5753325"/>
              <a:gd name="connsiteX1" fmla="*/ 6438980 w 6506836"/>
              <a:gd name="connsiteY1" fmla="*/ 0 h 5753325"/>
              <a:gd name="connsiteX2" fmla="*/ 6439047 w 6506836"/>
              <a:gd name="connsiteY2" fmla="*/ 147 h 5753325"/>
              <a:gd name="connsiteX3" fmla="*/ 6443456 w 6506836"/>
              <a:gd name="connsiteY3" fmla="*/ 130105 h 5753325"/>
              <a:gd name="connsiteX4" fmla="*/ 6447632 w 6506836"/>
              <a:gd name="connsiteY4" fmla="*/ 170016 h 5753325"/>
              <a:gd name="connsiteX5" fmla="*/ 6465936 w 6506836"/>
              <a:gd name="connsiteY5" fmla="*/ 274847 h 5753325"/>
              <a:gd name="connsiteX6" fmla="*/ 6506836 w 6506836"/>
              <a:gd name="connsiteY6" fmla="*/ 331778 h 5753325"/>
              <a:gd name="connsiteX7" fmla="*/ 6488360 w 6506836"/>
              <a:gd name="connsiteY7" fmla="*/ 535865 h 5753325"/>
              <a:gd name="connsiteX8" fmla="*/ 6492864 w 6506836"/>
              <a:gd name="connsiteY8" fmla="*/ 615799 h 5753325"/>
              <a:gd name="connsiteX9" fmla="*/ 6459988 w 6506836"/>
              <a:gd name="connsiteY9" fmla="*/ 707628 h 5753325"/>
              <a:gd name="connsiteX10" fmla="*/ 6453989 w 6506836"/>
              <a:gd name="connsiteY10" fmla="*/ 711876 h 5753325"/>
              <a:gd name="connsiteX11" fmla="*/ 6453209 w 6506836"/>
              <a:gd name="connsiteY11" fmla="*/ 719127 h 5753325"/>
              <a:gd name="connsiteX12" fmla="*/ 6457662 w 6506836"/>
              <a:gd name="connsiteY12" fmla="*/ 723331 h 5753325"/>
              <a:gd name="connsiteX13" fmla="*/ 6447445 w 6506836"/>
              <a:gd name="connsiteY13" fmla="*/ 780003 h 5753325"/>
              <a:gd name="connsiteX14" fmla="*/ 6426552 w 6506836"/>
              <a:gd name="connsiteY14" fmla="*/ 845805 h 5753325"/>
              <a:gd name="connsiteX15" fmla="*/ 6434072 w 6506836"/>
              <a:gd name="connsiteY15" fmla="*/ 910733 h 5753325"/>
              <a:gd name="connsiteX16" fmla="*/ 6432570 w 6506836"/>
              <a:gd name="connsiteY16" fmla="*/ 983394 h 5753325"/>
              <a:gd name="connsiteX17" fmla="*/ 6431878 w 6506836"/>
              <a:gd name="connsiteY17" fmla="*/ 1026728 h 5753325"/>
              <a:gd name="connsiteX18" fmla="*/ 6414269 w 6506836"/>
              <a:gd name="connsiteY18" fmla="*/ 1151111 h 5753325"/>
              <a:gd name="connsiteX19" fmla="*/ 6371722 w 6506836"/>
              <a:gd name="connsiteY19" fmla="*/ 1318080 h 5753325"/>
              <a:gd name="connsiteX20" fmla="*/ 6356023 w 6506836"/>
              <a:gd name="connsiteY20" fmla="*/ 1356227 h 5753325"/>
              <a:gd name="connsiteX21" fmla="*/ 6356157 w 6506836"/>
              <a:gd name="connsiteY21" fmla="*/ 1361967 h 5753325"/>
              <a:gd name="connsiteX22" fmla="*/ 6350613 w 6506836"/>
              <a:gd name="connsiteY22" fmla="*/ 1393569 h 5753325"/>
              <a:gd name="connsiteX23" fmla="*/ 6357062 w 6506836"/>
              <a:gd name="connsiteY23" fmla="*/ 1444071 h 5753325"/>
              <a:gd name="connsiteX24" fmla="*/ 6364832 w 6506836"/>
              <a:gd name="connsiteY24" fmla="*/ 1478763 h 5753325"/>
              <a:gd name="connsiteX25" fmla="*/ 6369745 w 6506836"/>
              <a:gd name="connsiteY25" fmla="*/ 1495680 h 5753325"/>
              <a:gd name="connsiteX26" fmla="*/ 6370898 w 6506836"/>
              <a:gd name="connsiteY26" fmla="*/ 1513331 h 5753325"/>
              <a:gd name="connsiteX27" fmla="*/ 6368801 w 6506836"/>
              <a:gd name="connsiteY27" fmla="*/ 1527414 h 5753325"/>
              <a:gd name="connsiteX28" fmla="*/ 6359177 w 6506836"/>
              <a:gd name="connsiteY28" fmla="*/ 1639513 h 5753325"/>
              <a:gd name="connsiteX29" fmla="*/ 6299489 w 6506836"/>
              <a:gd name="connsiteY29" fmla="*/ 1784860 h 5753325"/>
              <a:gd name="connsiteX30" fmla="*/ 6267878 w 6506836"/>
              <a:gd name="connsiteY30" fmla="*/ 1858572 h 5753325"/>
              <a:gd name="connsiteX31" fmla="*/ 6251146 w 6506836"/>
              <a:gd name="connsiteY31" fmla="*/ 1926167 h 5753325"/>
              <a:gd name="connsiteX32" fmla="*/ 6210686 w 6506836"/>
              <a:gd name="connsiteY32" fmla="*/ 2014834 h 5753325"/>
              <a:gd name="connsiteX33" fmla="*/ 6106652 w 6506836"/>
              <a:gd name="connsiteY33" fmla="*/ 2150572 h 5753325"/>
              <a:gd name="connsiteX34" fmla="*/ 6097813 w 6506836"/>
              <a:gd name="connsiteY34" fmla="*/ 2172208 h 5753325"/>
              <a:gd name="connsiteX35" fmla="*/ 6095990 w 6506836"/>
              <a:gd name="connsiteY35" fmla="*/ 2181185 h 5753325"/>
              <a:gd name="connsiteX36" fmla="*/ 6090126 w 6506836"/>
              <a:gd name="connsiteY36" fmla="*/ 2192533 h 5753325"/>
              <a:gd name="connsiteX37" fmla="*/ 6089503 w 6506836"/>
              <a:gd name="connsiteY37" fmla="*/ 2192543 h 5753325"/>
              <a:gd name="connsiteX38" fmla="*/ 6084946 w 6506836"/>
              <a:gd name="connsiteY38" fmla="*/ 2203694 h 5753325"/>
              <a:gd name="connsiteX39" fmla="*/ 5987861 w 6506836"/>
              <a:gd name="connsiteY39" fmla="*/ 2304868 h 5753325"/>
              <a:gd name="connsiteX40" fmla="*/ 5973439 w 6506836"/>
              <a:gd name="connsiteY40" fmla="*/ 2385635 h 5753325"/>
              <a:gd name="connsiteX41" fmla="*/ 5916727 w 6506836"/>
              <a:gd name="connsiteY41" fmla="*/ 2458777 h 5753325"/>
              <a:gd name="connsiteX42" fmla="*/ 5856524 w 6506836"/>
              <a:gd name="connsiteY42" fmla="*/ 2583281 h 5753325"/>
              <a:gd name="connsiteX43" fmla="*/ 5838091 w 6506836"/>
              <a:gd name="connsiteY43" fmla="*/ 2753474 h 5753325"/>
              <a:gd name="connsiteX44" fmla="*/ 5777471 w 6506836"/>
              <a:gd name="connsiteY44" fmla="*/ 2901570 h 5753325"/>
              <a:gd name="connsiteX45" fmla="*/ 5723992 w 6506836"/>
              <a:gd name="connsiteY45" fmla="*/ 2998752 h 5753325"/>
              <a:gd name="connsiteX46" fmla="*/ 5557886 w 6506836"/>
              <a:gd name="connsiteY46" fmla="*/ 3329735 h 5753325"/>
              <a:gd name="connsiteX47" fmla="*/ 5471501 w 6506836"/>
              <a:gd name="connsiteY47" fmla="*/ 3462221 h 5753325"/>
              <a:gd name="connsiteX48" fmla="*/ 5465154 w 6506836"/>
              <a:gd name="connsiteY48" fmla="*/ 3541065 h 5753325"/>
              <a:gd name="connsiteX49" fmla="*/ 5437889 w 6506836"/>
              <a:gd name="connsiteY49" fmla="*/ 3559927 h 5753325"/>
              <a:gd name="connsiteX50" fmla="*/ 5432770 w 6506836"/>
              <a:gd name="connsiteY50" fmla="*/ 3562948 h 5753325"/>
              <a:gd name="connsiteX51" fmla="*/ 5406795 w 6506836"/>
              <a:gd name="connsiteY51" fmla="*/ 3578594 h 5753325"/>
              <a:gd name="connsiteX52" fmla="*/ 5381495 w 6506836"/>
              <a:gd name="connsiteY52" fmla="*/ 3599883 h 5753325"/>
              <a:gd name="connsiteX53" fmla="*/ 5363689 w 6506836"/>
              <a:gd name="connsiteY53" fmla="*/ 3633299 h 5753325"/>
              <a:gd name="connsiteX54" fmla="*/ 5291870 w 6506836"/>
              <a:gd name="connsiteY54" fmla="*/ 3799039 h 5753325"/>
              <a:gd name="connsiteX55" fmla="*/ 5241600 w 6506836"/>
              <a:gd name="connsiteY55" fmla="*/ 3894238 h 5753325"/>
              <a:gd name="connsiteX56" fmla="*/ 5211041 w 6506836"/>
              <a:gd name="connsiteY56" fmla="*/ 3924184 h 5753325"/>
              <a:gd name="connsiteX57" fmla="*/ 5176073 w 6506836"/>
              <a:gd name="connsiteY57" fmla="*/ 3970179 h 5753325"/>
              <a:gd name="connsiteX58" fmla="*/ 5172826 w 6506836"/>
              <a:gd name="connsiteY58" fmla="*/ 3991773 h 5753325"/>
              <a:gd name="connsiteX59" fmla="*/ 5157053 w 6506836"/>
              <a:gd name="connsiteY59" fmla="*/ 3997708 h 5753325"/>
              <a:gd name="connsiteX60" fmla="*/ 5127922 w 6506836"/>
              <a:gd name="connsiteY60" fmla="*/ 4022660 h 5753325"/>
              <a:gd name="connsiteX61" fmla="*/ 5020872 w 6506836"/>
              <a:gd name="connsiteY61" fmla="*/ 4075951 h 5753325"/>
              <a:gd name="connsiteX62" fmla="*/ 4991410 w 6506836"/>
              <a:gd name="connsiteY62" fmla="*/ 4087598 h 5753325"/>
              <a:gd name="connsiteX63" fmla="*/ 4930112 w 6506836"/>
              <a:gd name="connsiteY63" fmla="*/ 4138459 h 5753325"/>
              <a:gd name="connsiteX64" fmla="*/ 4834224 w 6506836"/>
              <a:gd name="connsiteY64" fmla="*/ 4231643 h 5753325"/>
              <a:gd name="connsiteX65" fmla="*/ 4812599 w 6506836"/>
              <a:gd name="connsiteY65" fmla="*/ 4249449 h 5753325"/>
              <a:gd name="connsiteX66" fmla="*/ 4789188 w 6506836"/>
              <a:gd name="connsiteY66" fmla="*/ 4256678 h 5753325"/>
              <a:gd name="connsiteX67" fmla="*/ 4779554 w 6506836"/>
              <a:gd name="connsiteY67" fmla="*/ 4251313 h 5753325"/>
              <a:gd name="connsiteX68" fmla="*/ 4766885 w 6506836"/>
              <a:gd name="connsiteY68" fmla="*/ 4259812 h 5753325"/>
              <a:gd name="connsiteX69" fmla="*/ 4762510 w 6506836"/>
              <a:gd name="connsiteY69" fmla="*/ 4260383 h 5753325"/>
              <a:gd name="connsiteX70" fmla="*/ 4738416 w 6506836"/>
              <a:gd name="connsiteY70" fmla="*/ 4265355 h 5753325"/>
              <a:gd name="connsiteX71" fmla="*/ 4712007 w 6506836"/>
              <a:gd name="connsiteY71" fmla="*/ 4317892 h 5753325"/>
              <a:gd name="connsiteX72" fmla="*/ 4658930 w 6506836"/>
              <a:gd name="connsiteY72" fmla="*/ 4348041 h 5753325"/>
              <a:gd name="connsiteX73" fmla="*/ 4443526 w 6506836"/>
              <a:gd name="connsiteY73" fmla="*/ 4507851 h 5753325"/>
              <a:gd name="connsiteX74" fmla="*/ 4289766 w 6506836"/>
              <a:gd name="connsiteY74" fmla="*/ 4711450 h 5753325"/>
              <a:gd name="connsiteX75" fmla="*/ 4150870 w 6506836"/>
              <a:gd name="connsiteY75" fmla="*/ 4818480 h 5753325"/>
              <a:gd name="connsiteX76" fmla="*/ 4006639 w 6506836"/>
              <a:gd name="connsiteY76" fmla="*/ 4933815 h 5753325"/>
              <a:gd name="connsiteX77" fmla="*/ 3298210 w 6506836"/>
              <a:gd name="connsiteY77" fmla="*/ 5070790 h 5753325"/>
              <a:gd name="connsiteX78" fmla="*/ 2947678 w 6506836"/>
              <a:gd name="connsiteY78" fmla="*/ 5117869 h 5753325"/>
              <a:gd name="connsiteX79" fmla="*/ 2822169 w 6506836"/>
              <a:gd name="connsiteY79" fmla="*/ 5129396 h 5753325"/>
              <a:gd name="connsiteX80" fmla="*/ 2538773 w 6506836"/>
              <a:gd name="connsiteY80" fmla="*/ 5313397 h 5753325"/>
              <a:gd name="connsiteX81" fmla="*/ 2014500 w 6506836"/>
              <a:gd name="connsiteY81" fmla="*/ 5519744 h 5753325"/>
              <a:gd name="connsiteX82" fmla="*/ 1934391 w 6506836"/>
              <a:gd name="connsiteY82" fmla="*/ 5591335 h 5753325"/>
              <a:gd name="connsiteX83" fmla="*/ 1892550 w 6506836"/>
              <a:gd name="connsiteY83" fmla="*/ 5649708 h 5753325"/>
              <a:gd name="connsiteX84" fmla="*/ 1854769 w 6506836"/>
              <a:gd name="connsiteY84" fmla="*/ 5647691 h 5753325"/>
              <a:gd name="connsiteX85" fmla="*/ 1809461 w 6506836"/>
              <a:gd name="connsiteY85" fmla="*/ 5648628 h 5753325"/>
              <a:gd name="connsiteX86" fmla="*/ 1745150 w 6506836"/>
              <a:gd name="connsiteY86" fmla="*/ 5693879 h 5753325"/>
              <a:gd name="connsiteX87" fmla="*/ 1713375 w 6506836"/>
              <a:gd name="connsiteY87" fmla="*/ 5684672 h 5753325"/>
              <a:gd name="connsiteX88" fmla="*/ 1707808 w 6506836"/>
              <a:gd name="connsiteY88" fmla="*/ 5682611 h 5753325"/>
              <a:gd name="connsiteX89" fmla="*/ 1679313 w 6506836"/>
              <a:gd name="connsiteY89" fmla="*/ 5672360 h 5753325"/>
              <a:gd name="connsiteX90" fmla="*/ 1646933 w 6506836"/>
              <a:gd name="connsiteY90" fmla="*/ 5666227 h 5753325"/>
              <a:gd name="connsiteX91" fmla="*/ 1610055 w 6506836"/>
              <a:gd name="connsiteY91" fmla="*/ 5673643 h 5753325"/>
              <a:gd name="connsiteX92" fmla="*/ 1437641 w 6506836"/>
              <a:gd name="connsiteY92" fmla="*/ 5723266 h 5753325"/>
              <a:gd name="connsiteX93" fmla="*/ 1332869 w 6506836"/>
              <a:gd name="connsiteY93" fmla="*/ 5744752 h 5753325"/>
              <a:gd name="connsiteX94" fmla="*/ 1290525 w 6506836"/>
              <a:gd name="connsiteY94" fmla="*/ 5740036 h 5753325"/>
              <a:gd name="connsiteX95" fmla="*/ 1233107 w 6506836"/>
              <a:gd name="connsiteY95" fmla="*/ 5742106 h 5753325"/>
              <a:gd name="connsiteX96" fmla="*/ 1214532 w 6506836"/>
              <a:gd name="connsiteY96" fmla="*/ 5753325 h 5753325"/>
              <a:gd name="connsiteX97" fmla="*/ 1199955 w 6506836"/>
              <a:gd name="connsiteY97" fmla="*/ 5744831 h 5753325"/>
              <a:gd name="connsiteX98" fmla="*/ 1162337 w 6506836"/>
              <a:gd name="connsiteY98" fmla="*/ 5738048 h 5753325"/>
              <a:gd name="connsiteX99" fmla="*/ 1053457 w 6506836"/>
              <a:gd name="connsiteY99" fmla="*/ 5688676 h 5753325"/>
              <a:gd name="connsiteX100" fmla="*/ 1025798 w 6506836"/>
              <a:gd name="connsiteY100" fmla="*/ 5673166 h 5753325"/>
              <a:gd name="connsiteX101" fmla="*/ 947900 w 6506836"/>
              <a:gd name="connsiteY101" fmla="*/ 5657848 h 5753325"/>
              <a:gd name="connsiteX102" fmla="*/ 815627 w 6506836"/>
              <a:gd name="connsiteY102" fmla="*/ 5642557 h 5753325"/>
              <a:gd name="connsiteX103" fmla="*/ 788251 w 6506836"/>
              <a:gd name="connsiteY103" fmla="*/ 5637065 h 5753325"/>
              <a:gd name="connsiteX104" fmla="*/ 767822 w 6506836"/>
              <a:gd name="connsiteY104" fmla="*/ 5623450 h 5753325"/>
              <a:gd name="connsiteX105" fmla="*/ 765791 w 6506836"/>
              <a:gd name="connsiteY105" fmla="*/ 5612539 h 5753325"/>
              <a:gd name="connsiteX106" fmla="*/ 751230 w 6506836"/>
              <a:gd name="connsiteY106" fmla="*/ 5608092 h 5753325"/>
              <a:gd name="connsiteX107" fmla="*/ 748008 w 6506836"/>
              <a:gd name="connsiteY107" fmla="*/ 5605052 h 5753325"/>
              <a:gd name="connsiteX108" fmla="*/ 728871 w 6506836"/>
              <a:gd name="connsiteY108" fmla="*/ 5589469 h 5753325"/>
              <a:gd name="connsiteX109" fmla="*/ 671898 w 6506836"/>
              <a:gd name="connsiteY109" fmla="*/ 5602363 h 5753325"/>
              <a:gd name="connsiteX110" fmla="*/ 615065 w 6506836"/>
              <a:gd name="connsiteY110" fmla="*/ 5580257 h 5753325"/>
              <a:gd name="connsiteX111" fmla="*/ 355785 w 6506836"/>
              <a:gd name="connsiteY111" fmla="*/ 5514383 h 5753325"/>
              <a:gd name="connsiteX112" fmla="*/ 102269 w 6506836"/>
              <a:gd name="connsiteY112" fmla="*/ 5524347 h 5753325"/>
              <a:gd name="connsiteX113" fmla="*/ 13160 w 6506836"/>
              <a:gd name="connsiteY113" fmla="*/ 5514159 h 5753325"/>
              <a:gd name="connsiteX114" fmla="*/ 0 w 6506836"/>
              <a:gd name="connsiteY114" fmla="*/ 5511735 h 5753325"/>
              <a:gd name="connsiteX115" fmla="*/ 0 w 6506836"/>
              <a:gd name="connsiteY115"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465936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375685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62955"/>
              <a:gd name="connsiteY0" fmla="*/ 0 h 5753325"/>
              <a:gd name="connsiteX1" fmla="*/ 6438980 w 6462955"/>
              <a:gd name="connsiteY1" fmla="*/ 0 h 5753325"/>
              <a:gd name="connsiteX2" fmla="*/ 6439047 w 6462955"/>
              <a:gd name="connsiteY2" fmla="*/ 147 h 5753325"/>
              <a:gd name="connsiteX3" fmla="*/ 6443456 w 6462955"/>
              <a:gd name="connsiteY3" fmla="*/ 130105 h 5753325"/>
              <a:gd name="connsiteX4" fmla="*/ 6447632 w 6462955"/>
              <a:gd name="connsiteY4" fmla="*/ 170016 h 5753325"/>
              <a:gd name="connsiteX5" fmla="*/ 6396598 w 6462955"/>
              <a:gd name="connsiteY5" fmla="*/ 274847 h 5753325"/>
              <a:gd name="connsiteX6" fmla="*/ 6375685 w 6462955"/>
              <a:gd name="connsiteY6" fmla="*/ 535865 h 5753325"/>
              <a:gd name="connsiteX7" fmla="*/ 6354187 w 6462955"/>
              <a:gd name="connsiteY7" fmla="*/ 615799 h 5753325"/>
              <a:gd name="connsiteX8" fmla="*/ 6459988 w 6462955"/>
              <a:gd name="connsiteY8" fmla="*/ 707628 h 5753325"/>
              <a:gd name="connsiteX9" fmla="*/ 6453989 w 6462955"/>
              <a:gd name="connsiteY9" fmla="*/ 711876 h 5753325"/>
              <a:gd name="connsiteX10" fmla="*/ 6453209 w 6462955"/>
              <a:gd name="connsiteY10" fmla="*/ 719127 h 5753325"/>
              <a:gd name="connsiteX11" fmla="*/ 6457662 w 6462955"/>
              <a:gd name="connsiteY11" fmla="*/ 723331 h 5753325"/>
              <a:gd name="connsiteX12" fmla="*/ 6447445 w 6462955"/>
              <a:gd name="connsiteY12" fmla="*/ 780003 h 5753325"/>
              <a:gd name="connsiteX13" fmla="*/ 6426552 w 6462955"/>
              <a:gd name="connsiteY13" fmla="*/ 845805 h 5753325"/>
              <a:gd name="connsiteX14" fmla="*/ 6434072 w 6462955"/>
              <a:gd name="connsiteY14" fmla="*/ 910733 h 5753325"/>
              <a:gd name="connsiteX15" fmla="*/ 6432570 w 6462955"/>
              <a:gd name="connsiteY15" fmla="*/ 983394 h 5753325"/>
              <a:gd name="connsiteX16" fmla="*/ 6431878 w 6462955"/>
              <a:gd name="connsiteY16" fmla="*/ 1026728 h 5753325"/>
              <a:gd name="connsiteX17" fmla="*/ 6414269 w 6462955"/>
              <a:gd name="connsiteY17" fmla="*/ 1151111 h 5753325"/>
              <a:gd name="connsiteX18" fmla="*/ 6371722 w 6462955"/>
              <a:gd name="connsiteY18" fmla="*/ 1318080 h 5753325"/>
              <a:gd name="connsiteX19" fmla="*/ 6356023 w 6462955"/>
              <a:gd name="connsiteY19" fmla="*/ 1356227 h 5753325"/>
              <a:gd name="connsiteX20" fmla="*/ 6356157 w 6462955"/>
              <a:gd name="connsiteY20" fmla="*/ 1361967 h 5753325"/>
              <a:gd name="connsiteX21" fmla="*/ 6350613 w 6462955"/>
              <a:gd name="connsiteY21" fmla="*/ 1393569 h 5753325"/>
              <a:gd name="connsiteX22" fmla="*/ 6357062 w 6462955"/>
              <a:gd name="connsiteY22" fmla="*/ 1444071 h 5753325"/>
              <a:gd name="connsiteX23" fmla="*/ 6364832 w 6462955"/>
              <a:gd name="connsiteY23" fmla="*/ 1478763 h 5753325"/>
              <a:gd name="connsiteX24" fmla="*/ 6369745 w 6462955"/>
              <a:gd name="connsiteY24" fmla="*/ 1495680 h 5753325"/>
              <a:gd name="connsiteX25" fmla="*/ 6370898 w 6462955"/>
              <a:gd name="connsiteY25" fmla="*/ 1513331 h 5753325"/>
              <a:gd name="connsiteX26" fmla="*/ 6368801 w 6462955"/>
              <a:gd name="connsiteY26" fmla="*/ 1527414 h 5753325"/>
              <a:gd name="connsiteX27" fmla="*/ 6359177 w 6462955"/>
              <a:gd name="connsiteY27" fmla="*/ 1639513 h 5753325"/>
              <a:gd name="connsiteX28" fmla="*/ 6299489 w 6462955"/>
              <a:gd name="connsiteY28" fmla="*/ 1784860 h 5753325"/>
              <a:gd name="connsiteX29" fmla="*/ 6267878 w 6462955"/>
              <a:gd name="connsiteY29" fmla="*/ 1858572 h 5753325"/>
              <a:gd name="connsiteX30" fmla="*/ 6251146 w 6462955"/>
              <a:gd name="connsiteY30" fmla="*/ 1926167 h 5753325"/>
              <a:gd name="connsiteX31" fmla="*/ 6210686 w 6462955"/>
              <a:gd name="connsiteY31" fmla="*/ 2014834 h 5753325"/>
              <a:gd name="connsiteX32" fmla="*/ 6106652 w 6462955"/>
              <a:gd name="connsiteY32" fmla="*/ 2150572 h 5753325"/>
              <a:gd name="connsiteX33" fmla="*/ 6097813 w 6462955"/>
              <a:gd name="connsiteY33" fmla="*/ 2172208 h 5753325"/>
              <a:gd name="connsiteX34" fmla="*/ 6095990 w 6462955"/>
              <a:gd name="connsiteY34" fmla="*/ 2181185 h 5753325"/>
              <a:gd name="connsiteX35" fmla="*/ 6090126 w 6462955"/>
              <a:gd name="connsiteY35" fmla="*/ 2192533 h 5753325"/>
              <a:gd name="connsiteX36" fmla="*/ 6089503 w 6462955"/>
              <a:gd name="connsiteY36" fmla="*/ 2192543 h 5753325"/>
              <a:gd name="connsiteX37" fmla="*/ 6084946 w 6462955"/>
              <a:gd name="connsiteY37" fmla="*/ 2203694 h 5753325"/>
              <a:gd name="connsiteX38" fmla="*/ 5987861 w 6462955"/>
              <a:gd name="connsiteY38" fmla="*/ 2304868 h 5753325"/>
              <a:gd name="connsiteX39" fmla="*/ 5973439 w 6462955"/>
              <a:gd name="connsiteY39" fmla="*/ 2385635 h 5753325"/>
              <a:gd name="connsiteX40" fmla="*/ 5916727 w 6462955"/>
              <a:gd name="connsiteY40" fmla="*/ 2458777 h 5753325"/>
              <a:gd name="connsiteX41" fmla="*/ 5856524 w 6462955"/>
              <a:gd name="connsiteY41" fmla="*/ 2583281 h 5753325"/>
              <a:gd name="connsiteX42" fmla="*/ 5838091 w 6462955"/>
              <a:gd name="connsiteY42" fmla="*/ 2753474 h 5753325"/>
              <a:gd name="connsiteX43" fmla="*/ 5777471 w 6462955"/>
              <a:gd name="connsiteY43" fmla="*/ 2901570 h 5753325"/>
              <a:gd name="connsiteX44" fmla="*/ 5723992 w 6462955"/>
              <a:gd name="connsiteY44" fmla="*/ 2998752 h 5753325"/>
              <a:gd name="connsiteX45" fmla="*/ 5557886 w 6462955"/>
              <a:gd name="connsiteY45" fmla="*/ 3329735 h 5753325"/>
              <a:gd name="connsiteX46" fmla="*/ 5471501 w 6462955"/>
              <a:gd name="connsiteY46" fmla="*/ 3462221 h 5753325"/>
              <a:gd name="connsiteX47" fmla="*/ 5465154 w 6462955"/>
              <a:gd name="connsiteY47" fmla="*/ 3541065 h 5753325"/>
              <a:gd name="connsiteX48" fmla="*/ 5437889 w 6462955"/>
              <a:gd name="connsiteY48" fmla="*/ 3559927 h 5753325"/>
              <a:gd name="connsiteX49" fmla="*/ 5432770 w 6462955"/>
              <a:gd name="connsiteY49" fmla="*/ 3562948 h 5753325"/>
              <a:gd name="connsiteX50" fmla="*/ 5406795 w 6462955"/>
              <a:gd name="connsiteY50" fmla="*/ 3578594 h 5753325"/>
              <a:gd name="connsiteX51" fmla="*/ 5381495 w 6462955"/>
              <a:gd name="connsiteY51" fmla="*/ 3599883 h 5753325"/>
              <a:gd name="connsiteX52" fmla="*/ 5363689 w 6462955"/>
              <a:gd name="connsiteY52" fmla="*/ 3633299 h 5753325"/>
              <a:gd name="connsiteX53" fmla="*/ 5291870 w 6462955"/>
              <a:gd name="connsiteY53" fmla="*/ 3799039 h 5753325"/>
              <a:gd name="connsiteX54" fmla="*/ 5241600 w 6462955"/>
              <a:gd name="connsiteY54" fmla="*/ 3894238 h 5753325"/>
              <a:gd name="connsiteX55" fmla="*/ 5211041 w 6462955"/>
              <a:gd name="connsiteY55" fmla="*/ 3924184 h 5753325"/>
              <a:gd name="connsiteX56" fmla="*/ 5176073 w 6462955"/>
              <a:gd name="connsiteY56" fmla="*/ 3970179 h 5753325"/>
              <a:gd name="connsiteX57" fmla="*/ 5172826 w 6462955"/>
              <a:gd name="connsiteY57" fmla="*/ 3991773 h 5753325"/>
              <a:gd name="connsiteX58" fmla="*/ 5157053 w 6462955"/>
              <a:gd name="connsiteY58" fmla="*/ 3997708 h 5753325"/>
              <a:gd name="connsiteX59" fmla="*/ 5127922 w 6462955"/>
              <a:gd name="connsiteY59" fmla="*/ 4022660 h 5753325"/>
              <a:gd name="connsiteX60" fmla="*/ 5020872 w 6462955"/>
              <a:gd name="connsiteY60" fmla="*/ 4075951 h 5753325"/>
              <a:gd name="connsiteX61" fmla="*/ 4991410 w 6462955"/>
              <a:gd name="connsiteY61" fmla="*/ 4087598 h 5753325"/>
              <a:gd name="connsiteX62" fmla="*/ 4930112 w 6462955"/>
              <a:gd name="connsiteY62" fmla="*/ 4138459 h 5753325"/>
              <a:gd name="connsiteX63" fmla="*/ 4834224 w 6462955"/>
              <a:gd name="connsiteY63" fmla="*/ 4231643 h 5753325"/>
              <a:gd name="connsiteX64" fmla="*/ 4812599 w 6462955"/>
              <a:gd name="connsiteY64" fmla="*/ 4249449 h 5753325"/>
              <a:gd name="connsiteX65" fmla="*/ 4789188 w 6462955"/>
              <a:gd name="connsiteY65" fmla="*/ 4256678 h 5753325"/>
              <a:gd name="connsiteX66" fmla="*/ 4779554 w 6462955"/>
              <a:gd name="connsiteY66" fmla="*/ 4251313 h 5753325"/>
              <a:gd name="connsiteX67" fmla="*/ 4766885 w 6462955"/>
              <a:gd name="connsiteY67" fmla="*/ 4259812 h 5753325"/>
              <a:gd name="connsiteX68" fmla="*/ 4762510 w 6462955"/>
              <a:gd name="connsiteY68" fmla="*/ 4260383 h 5753325"/>
              <a:gd name="connsiteX69" fmla="*/ 4738416 w 6462955"/>
              <a:gd name="connsiteY69" fmla="*/ 4265355 h 5753325"/>
              <a:gd name="connsiteX70" fmla="*/ 4712007 w 6462955"/>
              <a:gd name="connsiteY70" fmla="*/ 4317892 h 5753325"/>
              <a:gd name="connsiteX71" fmla="*/ 4658930 w 6462955"/>
              <a:gd name="connsiteY71" fmla="*/ 4348041 h 5753325"/>
              <a:gd name="connsiteX72" fmla="*/ 4443526 w 6462955"/>
              <a:gd name="connsiteY72" fmla="*/ 4507851 h 5753325"/>
              <a:gd name="connsiteX73" fmla="*/ 4289766 w 6462955"/>
              <a:gd name="connsiteY73" fmla="*/ 4711450 h 5753325"/>
              <a:gd name="connsiteX74" fmla="*/ 4150870 w 6462955"/>
              <a:gd name="connsiteY74" fmla="*/ 4818480 h 5753325"/>
              <a:gd name="connsiteX75" fmla="*/ 4006639 w 6462955"/>
              <a:gd name="connsiteY75" fmla="*/ 4933815 h 5753325"/>
              <a:gd name="connsiteX76" fmla="*/ 3298210 w 6462955"/>
              <a:gd name="connsiteY76" fmla="*/ 5070790 h 5753325"/>
              <a:gd name="connsiteX77" fmla="*/ 2947678 w 6462955"/>
              <a:gd name="connsiteY77" fmla="*/ 5117869 h 5753325"/>
              <a:gd name="connsiteX78" fmla="*/ 2822169 w 6462955"/>
              <a:gd name="connsiteY78" fmla="*/ 5129396 h 5753325"/>
              <a:gd name="connsiteX79" fmla="*/ 2538773 w 6462955"/>
              <a:gd name="connsiteY79" fmla="*/ 5313397 h 5753325"/>
              <a:gd name="connsiteX80" fmla="*/ 2014500 w 6462955"/>
              <a:gd name="connsiteY80" fmla="*/ 5519744 h 5753325"/>
              <a:gd name="connsiteX81" fmla="*/ 1934391 w 6462955"/>
              <a:gd name="connsiteY81" fmla="*/ 5591335 h 5753325"/>
              <a:gd name="connsiteX82" fmla="*/ 1892550 w 6462955"/>
              <a:gd name="connsiteY82" fmla="*/ 5649708 h 5753325"/>
              <a:gd name="connsiteX83" fmla="*/ 1854769 w 6462955"/>
              <a:gd name="connsiteY83" fmla="*/ 5647691 h 5753325"/>
              <a:gd name="connsiteX84" fmla="*/ 1809461 w 6462955"/>
              <a:gd name="connsiteY84" fmla="*/ 5648628 h 5753325"/>
              <a:gd name="connsiteX85" fmla="*/ 1745150 w 6462955"/>
              <a:gd name="connsiteY85" fmla="*/ 5693879 h 5753325"/>
              <a:gd name="connsiteX86" fmla="*/ 1713375 w 6462955"/>
              <a:gd name="connsiteY86" fmla="*/ 5684672 h 5753325"/>
              <a:gd name="connsiteX87" fmla="*/ 1707808 w 6462955"/>
              <a:gd name="connsiteY87" fmla="*/ 5682611 h 5753325"/>
              <a:gd name="connsiteX88" fmla="*/ 1679313 w 6462955"/>
              <a:gd name="connsiteY88" fmla="*/ 5672360 h 5753325"/>
              <a:gd name="connsiteX89" fmla="*/ 1646933 w 6462955"/>
              <a:gd name="connsiteY89" fmla="*/ 5666227 h 5753325"/>
              <a:gd name="connsiteX90" fmla="*/ 1610055 w 6462955"/>
              <a:gd name="connsiteY90" fmla="*/ 5673643 h 5753325"/>
              <a:gd name="connsiteX91" fmla="*/ 1437641 w 6462955"/>
              <a:gd name="connsiteY91" fmla="*/ 5723266 h 5753325"/>
              <a:gd name="connsiteX92" fmla="*/ 1332869 w 6462955"/>
              <a:gd name="connsiteY92" fmla="*/ 5744752 h 5753325"/>
              <a:gd name="connsiteX93" fmla="*/ 1290525 w 6462955"/>
              <a:gd name="connsiteY93" fmla="*/ 5740036 h 5753325"/>
              <a:gd name="connsiteX94" fmla="*/ 1233107 w 6462955"/>
              <a:gd name="connsiteY94" fmla="*/ 5742106 h 5753325"/>
              <a:gd name="connsiteX95" fmla="*/ 1214532 w 6462955"/>
              <a:gd name="connsiteY95" fmla="*/ 5753325 h 5753325"/>
              <a:gd name="connsiteX96" fmla="*/ 1199955 w 6462955"/>
              <a:gd name="connsiteY96" fmla="*/ 5744831 h 5753325"/>
              <a:gd name="connsiteX97" fmla="*/ 1162337 w 6462955"/>
              <a:gd name="connsiteY97" fmla="*/ 5738048 h 5753325"/>
              <a:gd name="connsiteX98" fmla="*/ 1053457 w 6462955"/>
              <a:gd name="connsiteY98" fmla="*/ 5688676 h 5753325"/>
              <a:gd name="connsiteX99" fmla="*/ 1025798 w 6462955"/>
              <a:gd name="connsiteY99" fmla="*/ 5673166 h 5753325"/>
              <a:gd name="connsiteX100" fmla="*/ 947900 w 6462955"/>
              <a:gd name="connsiteY100" fmla="*/ 5657848 h 5753325"/>
              <a:gd name="connsiteX101" fmla="*/ 815627 w 6462955"/>
              <a:gd name="connsiteY101" fmla="*/ 5642557 h 5753325"/>
              <a:gd name="connsiteX102" fmla="*/ 788251 w 6462955"/>
              <a:gd name="connsiteY102" fmla="*/ 5637065 h 5753325"/>
              <a:gd name="connsiteX103" fmla="*/ 767822 w 6462955"/>
              <a:gd name="connsiteY103" fmla="*/ 5623450 h 5753325"/>
              <a:gd name="connsiteX104" fmla="*/ 765791 w 6462955"/>
              <a:gd name="connsiteY104" fmla="*/ 5612539 h 5753325"/>
              <a:gd name="connsiteX105" fmla="*/ 751230 w 6462955"/>
              <a:gd name="connsiteY105" fmla="*/ 5608092 h 5753325"/>
              <a:gd name="connsiteX106" fmla="*/ 748008 w 6462955"/>
              <a:gd name="connsiteY106" fmla="*/ 5605052 h 5753325"/>
              <a:gd name="connsiteX107" fmla="*/ 728871 w 6462955"/>
              <a:gd name="connsiteY107" fmla="*/ 5589469 h 5753325"/>
              <a:gd name="connsiteX108" fmla="*/ 671898 w 6462955"/>
              <a:gd name="connsiteY108" fmla="*/ 5602363 h 5753325"/>
              <a:gd name="connsiteX109" fmla="*/ 615065 w 6462955"/>
              <a:gd name="connsiteY109" fmla="*/ 5580257 h 5753325"/>
              <a:gd name="connsiteX110" fmla="*/ 355785 w 6462955"/>
              <a:gd name="connsiteY110" fmla="*/ 5514383 h 5753325"/>
              <a:gd name="connsiteX111" fmla="*/ 102269 w 6462955"/>
              <a:gd name="connsiteY111" fmla="*/ 5524347 h 5753325"/>
              <a:gd name="connsiteX112" fmla="*/ 13160 w 6462955"/>
              <a:gd name="connsiteY112" fmla="*/ 5514159 h 5753325"/>
              <a:gd name="connsiteX113" fmla="*/ 0 w 6462955"/>
              <a:gd name="connsiteY113" fmla="*/ 5511735 h 5753325"/>
              <a:gd name="connsiteX114" fmla="*/ 0 w 6462955"/>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453209 w 6459988"/>
              <a:gd name="connsiteY10" fmla="*/ 719127 h 5753325"/>
              <a:gd name="connsiteX11" fmla="*/ 6344988 w 6459988"/>
              <a:gd name="connsiteY11" fmla="*/ 697330 h 5753325"/>
              <a:gd name="connsiteX12" fmla="*/ 6447445 w 6459988"/>
              <a:gd name="connsiteY12" fmla="*/ 780003 h 5753325"/>
              <a:gd name="connsiteX13" fmla="*/ 6426552 w 6459988"/>
              <a:gd name="connsiteY13" fmla="*/ 845805 h 5753325"/>
              <a:gd name="connsiteX14" fmla="*/ 6434072 w 6459988"/>
              <a:gd name="connsiteY14" fmla="*/ 910733 h 5753325"/>
              <a:gd name="connsiteX15" fmla="*/ 6432570 w 6459988"/>
              <a:gd name="connsiteY15" fmla="*/ 983394 h 5753325"/>
              <a:gd name="connsiteX16" fmla="*/ 6431878 w 6459988"/>
              <a:gd name="connsiteY16" fmla="*/ 1026728 h 5753325"/>
              <a:gd name="connsiteX17" fmla="*/ 6414269 w 6459988"/>
              <a:gd name="connsiteY17" fmla="*/ 1151111 h 5753325"/>
              <a:gd name="connsiteX18" fmla="*/ 6371722 w 6459988"/>
              <a:gd name="connsiteY18" fmla="*/ 1318080 h 5753325"/>
              <a:gd name="connsiteX19" fmla="*/ 6356023 w 6459988"/>
              <a:gd name="connsiteY19" fmla="*/ 1356227 h 5753325"/>
              <a:gd name="connsiteX20" fmla="*/ 6356157 w 6459988"/>
              <a:gd name="connsiteY20" fmla="*/ 1361967 h 5753325"/>
              <a:gd name="connsiteX21" fmla="*/ 6350613 w 6459988"/>
              <a:gd name="connsiteY21" fmla="*/ 1393569 h 5753325"/>
              <a:gd name="connsiteX22" fmla="*/ 6357062 w 6459988"/>
              <a:gd name="connsiteY22" fmla="*/ 1444071 h 5753325"/>
              <a:gd name="connsiteX23" fmla="*/ 6364832 w 6459988"/>
              <a:gd name="connsiteY23" fmla="*/ 1478763 h 5753325"/>
              <a:gd name="connsiteX24" fmla="*/ 6369745 w 6459988"/>
              <a:gd name="connsiteY24" fmla="*/ 1495680 h 5753325"/>
              <a:gd name="connsiteX25" fmla="*/ 6370898 w 6459988"/>
              <a:gd name="connsiteY25" fmla="*/ 1513331 h 5753325"/>
              <a:gd name="connsiteX26" fmla="*/ 6368801 w 6459988"/>
              <a:gd name="connsiteY26" fmla="*/ 1527414 h 5753325"/>
              <a:gd name="connsiteX27" fmla="*/ 6359177 w 6459988"/>
              <a:gd name="connsiteY27" fmla="*/ 1639513 h 5753325"/>
              <a:gd name="connsiteX28" fmla="*/ 6299489 w 6459988"/>
              <a:gd name="connsiteY28" fmla="*/ 1784860 h 5753325"/>
              <a:gd name="connsiteX29" fmla="*/ 6267878 w 6459988"/>
              <a:gd name="connsiteY29" fmla="*/ 1858572 h 5753325"/>
              <a:gd name="connsiteX30" fmla="*/ 6251146 w 6459988"/>
              <a:gd name="connsiteY30" fmla="*/ 1926167 h 5753325"/>
              <a:gd name="connsiteX31" fmla="*/ 6210686 w 6459988"/>
              <a:gd name="connsiteY31" fmla="*/ 2014834 h 5753325"/>
              <a:gd name="connsiteX32" fmla="*/ 6106652 w 6459988"/>
              <a:gd name="connsiteY32" fmla="*/ 2150572 h 5753325"/>
              <a:gd name="connsiteX33" fmla="*/ 6097813 w 6459988"/>
              <a:gd name="connsiteY33" fmla="*/ 2172208 h 5753325"/>
              <a:gd name="connsiteX34" fmla="*/ 6095990 w 6459988"/>
              <a:gd name="connsiteY34" fmla="*/ 2181185 h 5753325"/>
              <a:gd name="connsiteX35" fmla="*/ 6090126 w 6459988"/>
              <a:gd name="connsiteY35" fmla="*/ 2192533 h 5753325"/>
              <a:gd name="connsiteX36" fmla="*/ 6089503 w 6459988"/>
              <a:gd name="connsiteY36" fmla="*/ 2192543 h 5753325"/>
              <a:gd name="connsiteX37" fmla="*/ 6084946 w 6459988"/>
              <a:gd name="connsiteY37" fmla="*/ 2203694 h 5753325"/>
              <a:gd name="connsiteX38" fmla="*/ 5987861 w 6459988"/>
              <a:gd name="connsiteY38" fmla="*/ 2304868 h 5753325"/>
              <a:gd name="connsiteX39" fmla="*/ 5973439 w 6459988"/>
              <a:gd name="connsiteY39" fmla="*/ 2385635 h 5753325"/>
              <a:gd name="connsiteX40" fmla="*/ 5916727 w 6459988"/>
              <a:gd name="connsiteY40" fmla="*/ 2458777 h 5753325"/>
              <a:gd name="connsiteX41" fmla="*/ 5856524 w 6459988"/>
              <a:gd name="connsiteY41" fmla="*/ 2583281 h 5753325"/>
              <a:gd name="connsiteX42" fmla="*/ 5838091 w 6459988"/>
              <a:gd name="connsiteY42" fmla="*/ 2753474 h 5753325"/>
              <a:gd name="connsiteX43" fmla="*/ 5777471 w 6459988"/>
              <a:gd name="connsiteY43" fmla="*/ 2901570 h 5753325"/>
              <a:gd name="connsiteX44" fmla="*/ 5723992 w 6459988"/>
              <a:gd name="connsiteY44" fmla="*/ 2998752 h 5753325"/>
              <a:gd name="connsiteX45" fmla="*/ 5557886 w 6459988"/>
              <a:gd name="connsiteY45" fmla="*/ 3329735 h 5753325"/>
              <a:gd name="connsiteX46" fmla="*/ 5471501 w 6459988"/>
              <a:gd name="connsiteY46" fmla="*/ 3462221 h 5753325"/>
              <a:gd name="connsiteX47" fmla="*/ 5465154 w 6459988"/>
              <a:gd name="connsiteY47" fmla="*/ 3541065 h 5753325"/>
              <a:gd name="connsiteX48" fmla="*/ 5437889 w 6459988"/>
              <a:gd name="connsiteY48" fmla="*/ 3559927 h 5753325"/>
              <a:gd name="connsiteX49" fmla="*/ 5432770 w 6459988"/>
              <a:gd name="connsiteY49" fmla="*/ 3562948 h 5753325"/>
              <a:gd name="connsiteX50" fmla="*/ 5406795 w 6459988"/>
              <a:gd name="connsiteY50" fmla="*/ 3578594 h 5753325"/>
              <a:gd name="connsiteX51" fmla="*/ 5381495 w 6459988"/>
              <a:gd name="connsiteY51" fmla="*/ 3599883 h 5753325"/>
              <a:gd name="connsiteX52" fmla="*/ 5363689 w 6459988"/>
              <a:gd name="connsiteY52" fmla="*/ 3633299 h 5753325"/>
              <a:gd name="connsiteX53" fmla="*/ 5291870 w 6459988"/>
              <a:gd name="connsiteY53" fmla="*/ 3799039 h 5753325"/>
              <a:gd name="connsiteX54" fmla="*/ 5241600 w 6459988"/>
              <a:gd name="connsiteY54" fmla="*/ 3894238 h 5753325"/>
              <a:gd name="connsiteX55" fmla="*/ 5211041 w 6459988"/>
              <a:gd name="connsiteY55" fmla="*/ 3924184 h 5753325"/>
              <a:gd name="connsiteX56" fmla="*/ 5176073 w 6459988"/>
              <a:gd name="connsiteY56" fmla="*/ 3970179 h 5753325"/>
              <a:gd name="connsiteX57" fmla="*/ 5172826 w 6459988"/>
              <a:gd name="connsiteY57" fmla="*/ 3991773 h 5753325"/>
              <a:gd name="connsiteX58" fmla="*/ 5157053 w 6459988"/>
              <a:gd name="connsiteY58" fmla="*/ 3997708 h 5753325"/>
              <a:gd name="connsiteX59" fmla="*/ 5127922 w 6459988"/>
              <a:gd name="connsiteY59" fmla="*/ 4022660 h 5753325"/>
              <a:gd name="connsiteX60" fmla="*/ 5020872 w 6459988"/>
              <a:gd name="connsiteY60" fmla="*/ 4075951 h 5753325"/>
              <a:gd name="connsiteX61" fmla="*/ 4991410 w 6459988"/>
              <a:gd name="connsiteY61" fmla="*/ 4087598 h 5753325"/>
              <a:gd name="connsiteX62" fmla="*/ 4930112 w 6459988"/>
              <a:gd name="connsiteY62" fmla="*/ 4138459 h 5753325"/>
              <a:gd name="connsiteX63" fmla="*/ 4834224 w 6459988"/>
              <a:gd name="connsiteY63" fmla="*/ 4231643 h 5753325"/>
              <a:gd name="connsiteX64" fmla="*/ 4812599 w 6459988"/>
              <a:gd name="connsiteY64" fmla="*/ 4249449 h 5753325"/>
              <a:gd name="connsiteX65" fmla="*/ 4789188 w 6459988"/>
              <a:gd name="connsiteY65" fmla="*/ 4256678 h 5753325"/>
              <a:gd name="connsiteX66" fmla="*/ 4779554 w 6459988"/>
              <a:gd name="connsiteY66" fmla="*/ 4251313 h 5753325"/>
              <a:gd name="connsiteX67" fmla="*/ 4766885 w 6459988"/>
              <a:gd name="connsiteY67" fmla="*/ 4259812 h 5753325"/>
              <a:gd name="connsiteX68" fmla="*/ 4762510 w 6459988"/>
              <a:gd name="connsiteY68" fmla="*/ 4260383 h 5753325"/>
              <a:gd name="connsiteX69" fmla="*/ 4738416 w 6459988"/>
              <a:gd name="connsiteY69" fmla="*/ 4265355 h 5753325"/>
              <a:gd name="connsiteX70" fmla="*/ 4712007 w 6459988"/>
              <a:gd name="connsiteY70" fmla="*/ 4317892 h 5753325"/>
              <a:gd name="connsiteX71" fmla="*/ 4658930 w 6459988"/>
              <a:gd name="connsiteY71" fmla="*/ 4348041 h 5753325"/>
              <a:gd name="connsiteX72" fmla="*/ 4443526 w 6459988"/>
              <a:gd name="connsiteY72" fmla="*/ 4507851 h 5753325"/>
              <a:gd name="connsiteX73" fmla="*/ 4289766 w 6459988"/>
              <a:gd name="connsiteY73" fmla="*/ 4711450 h 5753325"/>
              <a:gd name="connsiteX74" fmla="*/ 4150870 w 6459988"/>
              <a:gd name="connsiteY74" fmla="*/ 4818480 h 5753325"/>
              <a:gd name="connsiteX75" fmla="*/ 4006639 w 6459988"/>
              <a:gd name="connsiteY75" fmla="*/ 4933815 h 5753325"/>
              <a:gd name="connsiteX76" fmla="*/ 3298210 w 6459988"/>
              <a:gd name="connsiteY76" fmla="*/ 5070790 h 5753325"/>
              <a:gd name="connsiteX77" fmla="*/ 2947678 w 6459988"/>
              <a:gd name="connsiteY77" fmla="*/ 5117869 h 5753325"/>
              <a:gd name="connsiteX78" fmla="*/ 2822169 w 6459988"/>
              <a:gd name="connsiteY78" fmla="*/ 5129396 h 5753325"/>
              <a:gd name="connsiteX79" fmla="*/ 2538773 w 6459988"/>
              <a:gd name="connsiteY79" fmla="*/ 5313397 h 5753325"/>
              <a:gd name="connsiteX80" fmla="*/ 2014500 w 6459988"/>
              <a:gd name="connsiteY80" fmla="*/ 5519744 h 5753325"/>
              <a:gd name="connsiteX81" fmla="*/ 1934391 w 6459988"/>
              <a:gd name="connsiteY81" fmla="*/ 5591335 h 5753325"/>
              <a:gd name="connsiteX82" fmla="*/ 1892550 w 6459988"/>
              <a:gd name="connsiteY82" fmla="*/ 5649708 h 5753325"/>
              <a:gd name="connsiteX83" fmla="*/ 1854769 w 6459988"/>
              <a:gd name="connsiteY83" fmla="*/ 5647691 h 5753325"/>
              <a:gd name="connsiteX84" fmla="*/ 1809461 w 6459988"/>
              <a:gd name="connsiteY84" fmla="*/ 5648628 h 5753325"/>
              <a:gd name="connsiteX85" fmla="*/ 1745150 w 6459988"/>
              <a:gd name="connsiteY85" fmla="*/ 5693879 h 5753325"/>
              <a:gd name="connsiteX86" fmla="*/ 1713375 w 6459988"/>
              <a:gd name="connsiteY86" fmla="*/ 5684672 h 5753325"/>
              <a:gd name="connsiteX87" fmla="*/ 1707808 w 6459988"/>
              <a:gd name="connsiteY87" fmla="*/ 5682611 h 5753325"/>
              <a:gd name="connsiteX88" fmla="*/ 1679313 w 6459988"/>
              <a:gd name="connsiteY88" fmla="*/ 5672360 h 5753325"/>
              <a:gd name="connsiteX89" fmla="*/ 1646933 w 6459988"/>
              <a:gd name="connsiteY89" fmla="*/ 5666227 h 5753325"/>
              <a:gd name="connsiteX90" fmla="*/ 1610055 w 6459988"/>
              <a:gd name="connsiteY90" fmla="*/ 5673643 h 5753325"/>
              <a:gd name="connsiteX91" fmla="*/ 1437641 w 6459988"/>
              <a:gd name="connsiteY91" fmla="*/ 5723266 h 5753325"/>
              <a:gd name="connsiteX92" fmla="*/ 1332869 w 6459988"/>
              <a:gd name="connsiteY92" fmla="*/ 5744752 h 5753325"/>
              <a:gd name="connsiteX93" fmla="*/ 1290525 w 6459988"/>
              <a:gd name="connsiteY93" fmla="*/ 5740036 h 5753325"/>
              <a:gd name="connsiteX94" fmla="*/ 1233107 w 6459988"/>
              <a:gd name="connsiteY94" fmla="*/ 5742106 h 5753325"/>
              <a:gd name="connsiteX95" fmla="*/ 1214532 w 6459988"/>
              <a:gd name="connsiteY95" fmla="*/ 5753325 h 5753325"/>
              <a:gd name="connsiteX96" fmla="*/ 1199955 w 6459988"/>
              <a:gd name="connsiteY96" fmla="*/ 5744831 h 5753325"/>
              <a:gd name="connsiteX97" fmla="*/ 1162337 w 6459988"/>
              <a:gd name="connsiteY97" fmla="*/ 5738048 h 5753325"/>
              <a:gd name="connsiteX98" fmla="*/ 1053457 w 6459988"/>
              <a:gd name="connsiteY98" fmla="*/ 5688676 h 5753325"/>
              <a:gd name="connsiteX99" fmla="*/ 1025798 w 6459988"/>
              <a:gd name="connsiteY99" fmla="*/ 5673166 h 5753325"/>
              <a:gd name="connsiteX100" fmla="*/ 947900 w 6459988"/>
              <a:gd name="connsiteY100" fmla="*/ 5657848 h 5753325"/>
              <a:gd name="connsiteX101" fmla="*/ 815627 w 6459988"/>
              <a:gd name="connsiteY101" fmla="*/ 5642557 h 5753325"/>
              <a:gd name="connsiteX102" fmla="*/ 788251 w 6459988"/>
              <a:gd name="connsiteY102" fmla="*/ 5637065 h 5753325"/>
              <a:gd name="connsiteX103" fmla="*/ 767822 w 6459988"/>
              <a:gd name="connsiteY103" fmla="*/ 5623450 h 5753325"/>
              <a:gd name="connsiteX104" fmla="*/ 765791 w 6459988"/>
              <a:gd name="connsiteY104" fmla="*/ 5612539 h 5753325"/>
              <a:gd name="connsiteX105" fmla="*/ 751230 w 6459988"/>
              <a:gd name="connsiteY105" fmla="*/ 5608092 h 5753325"/>
              <a:gd name="connsiteX106" fmla="*/ 748008 w 6459988"/>
              <a:gd name="connsiteY106" fmla="*/ 5605052 h 5753325"/>
              <a:gd name="connsiteX107" fmla="*/ 728871 w 6459988"/>
              <a:gd name="connsiteY107" fmla="*/ 5589469 h 5753325"/>
              <a:gd name="connsiteX108" fmla="*/ 671898 w 6459988"/>
              <a:gd name="connsiteY108" fmla="*/ 5602363 h 5753325"/>
              <a:gd name="connsiteX109" fmla="*/ 615065 w 6459988"/>
              <a:gd name="connsiteY109" fmla="*/ 5580257 h 5753325"/>
              <a:gd name="connsiteX110" fmla="*/ 355785 w 6459988"/>
              <a:gd name="connsiteY110" fmla="*/ 5514383 h 5753325"/>
              <a:gd name="connsiteX111" fmla="*/ 102269 w 6459988"/>
              <a:gd name="connsiteY111" fmla="*/ 5524347 h 5753325"/>
              <a:gd name="connsiteX112" fmla="*/ 13160 w 6459988"/>
              <a:gd name="connsiteY112" fmla="*/ 5514159 h 5753325"/>
              <a:gd name="connsiteX113" fmla="*/ 0 w 6459988"/>
              <a:gd name="connsiteY113" fmla="*/ 5511735 h 5753325"/>
              <a:gd name="connsiteX114" fmla="*/ 0 w 6459988"/>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344988 w 6459988"/>
              <a:gd name="connsiteY10" fmla="*/ 697330 h 5753325"/>
              <a:gd name="connsiteX11" fmla="*/ 6447445 w 6459988"/>
              <a:gd name="connsiteY11" fmla="*/ 780003 h 5753325"/>
              <a:gd name="connsiteX12" fmla="*/ 6426552 w 6459988"/>
              <a:gd name="connsiteY12" fmla="*/ 845805 h 5753325"/>
              <a:gd name="connsiteX13" fmla="*/ 6434072 w 6459988"/>
              <a:gd name="connsiteY13" fmla="*/ 910733 h 5753325"/>
              <a:gd name="connsiteX14" fmla="*/ 6432570 w 6459988"/>
              <a:gd name="connsiteY14" fmla="*/ 983394 h 5753325"/>
              <a:gd name="connsiteX15" fmla="*/ 6431878 w 6459988"/>
              <a:gd name="connsiteY15" fmla="*/ 1026728 h 5753325"/>
              <a:gd name="connsiteX16" fmla="*/ 6414269 w 6459988"/>
              <a:gd name="connsiteY16" fmla="*/ 1151111 h 5753325"/>
              <a:gd name="connsiteX17" fmla="*/ 6371722 w 6459988"/>
              <a:gd name="connsiteY17" fmla="*/ 1318080 h 5753325"/>
              <a:gd name="connsiteX18" fmla="*/ 6356023 w 6459988"/>
              <a:gd name="connsiteY18" fmla="*/ 1356227 h 5753325"/>
              <a:gd name="connsiteX19" fmla="*/ 6356157 w 6459988"/>
              <a:gd name="connsiteY19" fmla="*/ 1361967 h 5753325"/>
              <a:gd name="connsiteX20" fmla="*/ 6350613 w 6459988"/>
              <a:gd name="connsiteY20" fmla="*/ 1393569 h 5753325"/>
              <a:gd name="connsiteX21" fmla="*/ 6357062 w 6459988"/>
              <a:gd name="connsiteY21" fmla="*/ 1444071 h 5753325"/>
              <a:gd name="connsiteX22" fmla="*/ 6364832 w 6459988"/>
              <a:gd name="connsiteY22" fmla="*/ 1478763 h 5753325"/>
              <a:gd name="connsiteX23" fmla="*/ 6369745 w 6459988"/>
              <a:gd name="connsiteY23" fmla="*/ 1495680 h 5753325"/>
              <a:gd name="connsiteX24" fmla="*/ 6370898 w 6459988"/>
              <a:gd name="connsiteY24" fmla="*/ 1513331 h 5753325"/>
              <a:gd name="connsiteX25" fmla="*/ 6368801 w 6459988"/>
              <a:gd name="connsiteY25" fmla="*/ 1527414 h 5753325"/>
              <a:gd name="connsiteX26" fmla="*/ 6359177 w 6459988"/>
              <a:gd name="connsiteY26" fmla="*/ 1639513 h 5753325"/>
              <a:gd name="connsiteX27" fmla="*/ 6299489 w 6459988"/>
              <a:gd name="connsiteY27" fmla="*/ 1784860 h 5753325"/>
              <a:gd name="connsiteX28" fmla="*/ 6267878 w 6459988"/>
              <a:gd name="connsiteY28" fmla="*/ 1858572 h 5753325"/>
              <a:gd name="connsiteX29" fmla="*/ 6251146 w 6459988"/>
              <a:gd name="connsiteY29" fmla="*/ 1926167 h 5753325"/>
              <a:gd name="connsiteX30" fmla="*/ 6210686 w 6459988"/>
              <a:gd name="connsiteY30" fmla="*/ 2014834 h 5753325"/>
              <a:gd name="connsiteX31" fmla="*/ 6106652 w 6459988"/>
              <a:gd name="connsiteY31" fmla="*/ 2150572 h 5753325"/>
              <a:gd name="connsiteX32" fmla="*/ 6097813 w 6459988"/>
              <a:gd name="connsiteY32" fmla="*/ 2172208 h 5753325"/>
              <a:gd name="connsiteX33" fmla="*/ 6095990 w 6459988"/>
              <a:gd name="connsiteY33" fmla="*/ 2181185 h 5753325"/>
              <a:gd name="connsiteX34" fmla="*/ 6090126 w 6459988"/>
              <a:gd name="connsiteY34" fmla="*/ 2192533 h 5753325"/>
              <a:gd name="connsiteX35" fmla="*/ 6089503 w 6459988"/>
              <a:gd name="connsiteY35" fmla="*/ 2192543 h 5753325"/>
              <a:gd name="connsiteX36" fmla="*/ 6084946 w 6459988"/>
              <a:gd name="connsiteY36" fmla="*/ 2203694 h 5753325"/>
              <a:gd name="connsiteX37" fmla="*/ 5987861 w 6459988"/>
              <a:gd name="connsiteY37" fmla="*/ 2304868 h 5753325"/>
              <a:gd name="connsiteX38" fmla="*/ 5973439 w 6459988"/>
              <a:gd name="connsiteY38" fmla="*/ 2385635 h 5753325"/>
              <a:gd name="connsiteX39" fmla="*/ 5916727 w 6459988"/>
              <a:gd name="connsiteY39" fmla="*/ 2458777 h 5753325"/>
              <a:gd name="connsiteX40" fmla="*/ 5856524 w 6459988"/>
              <a:gd name="connsiteY40" fmla="*/ 2583281 h 5753325"/>
              <a:gd name="connsiteX41" fmla="*/ 5838091 w 6459988"/>
              <a:gd name="connsiteY41" fmla="*/ 2753474 h 5753325"/>
              <a:gd name="connsiteX42" fmla="*/ 5777471 w 6459988"/>
              <a:gd name="connsiteY42" fmla="*/ 2901570 h 5753325"/>
              <a:gd name="connsiteX43" fmla="*/ 5723992 w 6459988"/>
              <a:gd name="connsiteY43" fmla="*/ 2998752 h 5753325"/>
              <a:gd name="connsiteX44" fmla="*/ 5557886 w 6459988"/>
              <a:gd name="connsiteY44" fmla="*/ 3329735 h 5753325"/>
              <a:gd name="connsiteX45" fmla="*/ 5471501 w 6459988"/>
              <a:gd name="connsiteY45" fmla="*/ 3462221 h 5753325"/>
              <a:gd name="connsiteX46" fmla="*/ 5465154 w 6459988"/>
              <a:gd name="connsiteY46" fmla="*/ 3541065 h 5753325"/>
              <a:gd name="connsiteX47" fmla="*/ 5437889 w 6459988"/>
              <a:gd name="connsiteY47" fmla="*/ 3559927 h 5753325"/>
              <a:gd name="connsiteX48" fmla="*/ 5432770 w 6459988"/>
              <a:gd name="connsiteY48" fmla="*/ 3562948 h 5753325"/>
              <a:gd name="connsiteX49" fmla="*/ 5406795 w 6459988"/>
              <a:gd name="connsiteY49" fmla="*/ 3578594 h 5753325"/>
              <a:gd name="connsiteX50" fmla="*/ 5381495 w 6459988"/>
              <a:gd name="connsiteY50" fmla="*/ 3599883 h 5753325"/>
              <a:gd name="connsiteX51" fmla="*/ 5363689 w 6459988"/>
              <a:gd name="connsiteY51" fmla="*/ 3633299 h 5753325"/>
              <a:gd name="connsiteX52" fmla="*/ 5291870 w 6459988"/>
              <a:gd name="connsiteY52" fmla="*/ 3799039 h 5753325"/>
              <a:gd name="connsiteX53" fmla="*/ 5241600 w 6459988"/>
              <a:gd name="connsiteY53" fmla="*/ 3894238 h 5753325"/>
              <a:gd name="connsiteX54" fmla="*/ 5211041 w 6459988"/>
              <a:gd name="connsiteY54" fmla="*/ 3924184 h 5753325"/>
              <a:gd name="connsiteX55" fmla="*/ 5176073 w 6459988"/>
              <a:gd name="connsiteY55" fmla="*/ 3970179 h 5753325"/>
              <a:gd name="connsiteX56" fmla="*/ 5172826 w 6459988"/>
              <a:gd name="connsiteY56" fmla="*/ 3991773 h 5753325"/>
              <a:gd name="connsiteX57" fmla="*/ 5157053 w 6459988"/>
              <a:gd name="connsiteY57" fmla="*/ 3997708 h 5753325"/>
              <a:gd name="connsiteX58" fmla="*/ 5127922 w 6459988"/>
              <a:gd name="connsiteY58" fmla="*/ 4022660 h 5753325"/>
              <a:gd name="connsiteX59" fmla="*/ 5020872 w 6459988"/>
              <a:gd name="connsiteY59" fmla="*/ 4075951 h 5753325"/>
              <a:gd name="connsiteX60" fmla="*/ 4991410 w 6459988"/>
              <a:gd name="connsiteY60" fmla="*/ 4087598 h 5753325"/>
              <a:gd name="connsiteX61" fmla="*/ 4930112 w 6459988"/>
              <a:gd name="connsiteY61" fmla="*/ 4138459 h 5753325"/>
              <a:gd name="connsiteX62" fmla="*/ 4834224 w 6459988"/>
              <a:gd name="connsiteY62" fmla="*/ 4231643 h 5753325"/>
              <a:gd name="connsiteX63" fmla="*/ 4812599 w 6459988"/>
              <a:gd name="connsiteY63" fmla="*/ 4249449 h 5753325"/>
              <a:gd name="connsiteX64" fmla="*/ 4789188 w 6459988"/>
              <a:gd name="connsiteY64" fmla="*/ 4256678 h 5753325"/>
              <a:gd name="connsiteX65" fmla="*/ 4779554 w 6459988"/>
              <a:gd name="connsiteY65" fmla="*/ 4251313 h 5753325"/>
              <a:gd name="connsiteX66" fmla="*/ 4766885 w 6459988"/>
              <a:gd name="connsiteY66" fmla="*/ 4259812 h 5753325"/>
              <a:gd name="connsiteX67" fmla="*/ 4762510 w 6459988"/>
              <a:gd name="connsiteY67" fmla="*/ 4260383 h 5753325"/>
              <a:gd name="connsiteX68" fmla="*/ 4738416 w 6459988"/>
              <a:gd name="connsiteY68" fmla="*/ 4265355 h 5753325"/>
              <a:gd name="connsiteX69" fmla="*/ 4712007 w 6459988"/>
              <a:gd name="connsiteY69" fmla="*/ 4317892 h 5753325"/>
              <a:gd name="connsiteX70" fmla="*/ 4658930 w 6459988"/>
              <a:gd name="connsiteY70" fmla="*/ 4348041 h 5753325"/>
              <a:gd name="connsiteX71" fmla="*/ 4443526 w 6459988"/>
              <a:gd name="connsiteY71" fmla="*/ 4507851 h 5753325"/>
              <a:gd name="connsiteX72" fmla="*/ 4289766 w 6459988"/>
              <a:gd name="connsiteY72" fmla="*/ 4711450 h 5753325"/>
              <a:gd name="connsiteX73" fmla="*/ 4150870 w 6459988"/>
              <a:gd name="connsiteY73" fmla="*/ 4818480 h 5753325"/>
              <a:gd name="connsiteX74" fmla="*/ 4006639 w 6459988"/>
              <a:gd name="connsiteY74" fmla="*/ 4933815 h 5753325"/>
              <a:gd name="connsiteX75" fmla="*/ 3298210 w 6459988"/>
              <a:gd name="connsiteY75" fmla="*/ 5070790 h 5753325"/>
              <a:gd name="connsiteX76" fmla="*/ 2947678 w 6459988"/>
              <a:gd name="connsiteY76" fmla="*/ 5117869 h 5753325"/>
              <a:gd name="connsiteX77" fmla="*/ 2822169 w 6459988"/>
              <a:gd name="connsiteY77" fmla="*/ 5129396 h 5753325"/>
              <a:gd name="connsiteX78" fmla="*/ 2538773 w 6459988"/>
              <a:gd name="connsiteY78" fmla="*/ 5313397 h 5753325"/>
              <a:gd name="connsiteX79" fmla="*/ 2014500 w 6459988"/>
              <a:gd name="connsiteY79" fmla="*/ 5519744 h 5753325"/>
              <a:gd name="connsiteX80" fmla="*/ 1934391 w 6459988"/>
              <a:gd name="connsiteY80" fmla="*/ 5591335 h 5753325"/>
              <a:gd name="connsiteX81" fmla="*/ 1892550 w 6459988"/>
              <a:gd name="connsiteY81" fmla="*/ 5649708 h 5753325"/>
              <a:gd name="connsiteX82" fmla="*/ 1854769 w 6459988"/>
              <a:gd name="connsiteY82" fmla="*/ 5647691 h 5753325"/>
              <a:gd name="connsiteX83" fmla="*/ 1809461 w 6459988"/>
              <a:gd name="connsiteY83" fmla="*/ 5648628 h 5753325"/>
              <a:gd name="connsiteX84" fmla="*/ 1745150 w 6459988"/>
              <a:gd name="connsiteY84" fmla="*/ 5693879 h 5753325"/>
              <a:gd name="connsiteX85" fmla="*/ 1713375 w 6459988"/>
              <a:gd name="connsiteY85" fmla="*/ 5684672 h 5753325"/>
              <a:gd name="connsiteX86" fmla="*/ 1707808 w 6459988"/>
              <a:gd name="connsiteY86" fmla="*/ 5682611 h 5753325"/>
              <a:gd name="connsiteX87" fmla="*/ 1679313 w 6459988"/>
              <a:gd name="connsiteY87" fmla="*/ 5672360 h 5753325"/>
              <a:gd name="connsiteX88" fmla="*/ 1646933 w 6459988"/>
              <a:gd name="connsiteY88" fmla="*/ 5666227 h 5753325"/>
              <a:gd name="connsiteX89" fmla="*/ 1610055 w 6459988"/>
              <a:gd name="connsiteY89" fmla="*/ 5673643 h 5753325"/>
              <a:gd name="connsiteX90" fmla="*/ 1437641 w 6459988"/>
              <a:gd name="connsiteY90" fmla="*/ 5723266 h 5753325"/>
              <a:gd name="connsiteX91" fmla="*/ 1332869 w 6459988"/>
              <a:gd name="connsiteY91" fmla="*/ 5744752 h 5753325"/>
              <a:gd name="connsiteX92" fmla="*/ 1290525 w 6459988"/>
              <a:gd name="connsiteY92" fmla="*/ 5740036 h 5753325"/>
              <a:gd name="connsiteX93" fmla="*/ 1233107 w 6459988"/>
              <a:gd name="connsiteY93" fmla="*/ 5742106 h 5753325"/>
              <a:gd name="connsiteX94" fmla="*/ 1214532 w 6459988"/>
              <a:gd name="connsiteY94" fmla="*/ 5753325 h 5753325"/>
              <a:gd name="connsiteX95" fmla="*/ 1199955 w 6459988"/>
              <a:gd name="connsiteY95" fmla="*/ 5744831 h 5753325"/>
              <a:gd name="connsiteX96" fmla="*/ 1162337 w 6459988"/>
              <a:gd name="connsiteY96" fmla="*/ 5738048 h 5753325"/>
              <a:gd name="connsiteX97" fmla="*/ 1053457 w 6459988"/>
              <a:gd name="connsiteY97" fmla="*/ 5688676 h 5753325"/>
              <a:gd name="connsiteX98" fmla="*/ 1025798 w 6459988"/>
              <a:gd name="connsiteY98" fmla="*/ 5673166 h 5753325"/>
              <a:gd name="connsiteX99" fmla="*/ 947900 w 6459988"/>
              <a:gd name="connsiteY99" fmla="*/ 5657848 h 5753325"/>
              <a:gd name="connsiteX100" fmla="*/ 815627 w 6459988"/>
              <a:gd name="connsiteY100" fmla="*/ 5642557 h 5753325"/>
              <a:gd name="connsiteX101" fmla="*/ 788251 w 6459988"/>
              <a:gd name="connsiteY101" fmla="*/ 5637065 h 5753325"/>
              <a:gd name="connsiteX102" fmla="*/ 767822 w 6459988"/>
              <a:gd name="connsiteY102" fmla="*/ 5623450 h 5753325"/>
              <a:gd name="connsiteX103" fmla="*/ 765791 w 6459988"/>
              <a:gd name="connsiteY103" fmla="*/ 5612539 h 5753325"/>
              <a:gd name="connsiteX104" fmla="*/ 751230 w 6459988"/>
              <a:gd name="connsiteY104" fmla="*/ 5608092 h 5753325"/>
              <a:gd name="connsiteX105" fmla="*/ 748008 w 6459988"/>
              <a:gd name="connsiteY105" fmla="*/ 5605052 h 5753325"/>
              <a:gd name="connsiteX106" fmla="*/ 728871 w 6459988"/>
              <a:gd name="connsiteY106" fmla="*/ 5589469 h 5753325"/>
              <a:gd name="connsiteX107" fmla="*/ 671898 w 6459988"/>
              <a:gd name="connsiteY107" fmla="*/ 5602363 h 5753325"/>
              <a:gd name="connsiteX108" fmla="*/ 615065 w 6459988"/>
              <a:gd name="connsiteY108" fmla="*/ 5580257 h 5753325"/>
              <a:gd name="connsiteX109" fmla="*/ 355785 w 6459988"/>
              <a:gd name="connsiteY109" fmla="*/ 5514383 h 5753325"/>
              <a:gd name="connsiteX110" fmla="*/ 102269 w 6459988"/>
              <a:gd name="connsiteY110" fmla="*/ 5524347 h 5753325"/>
              <a:gd name="connsiteX111" fmla="*/ 13160 w 6459988"/>
              <a:gd name="connsiteY111" fmla="*/ 5514159 h 5753325"/>
              <a:gd name="connsiteX112" fmla="*/ 0 w 6459988"/>
              <a:gd name="connsiteY112" fmla="*/ 5511735 h 5753325"/>
              <a:gd name="connsiteX113" fmla="*/ 0 w 6459988"/>
              <a:gd name="connsiteY113"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344988 w 6459988"/>
              <a:gd name="connsiteY9" fmla="*/ 697330 h 5753325"/>
              <a:gd name="connsiteX10" fmla="*/ 6447445 w 6459988"/>
              <a:gd name="connsiteY10" fmla="*/ 780003 h 5753325"/>
              <a:gd name="connsiteX11" fmla="*/ 6426552 w 6459988"/>
              <a:gd name="connsiteY11" fmla="*/ 845805 h 5753325"/>
              <a:gd name="connsiteX12" fmla="*/ 6434072 w 6459988"/>
              <a:gd name="connsiteY12" fmla="*/ 910733 h 5753325"/>
              <a:gd name="connsiteX13" fmla="*/ 6432570 w 6459988"/>
              <a:gd name="connsiteY13" fmla="*/ 983394 h 5753325"/>
              <a:gd name="connsiteX14" fmla="*/ 6431878 w 6459988"/>
              <a:gd name="connsiteY14" fmla="*/ 1026728 h 5753325"/>
              <a:gd name="connsiteX15" fmla="*/ 6414269 w 6459988"/>
              <a:gd name="connsiteY15" fmla="*/ 1151111 h 5753325"/>
              <a:gd name="connsiteX16" fmla="*/ 6371722 w 6459988"/>
              <a:gd name="connsiteY16" fmla="*/ 1318080 h 5753325"/>
              <a:gd name="connsiteX17" fmla="*/ 6356023 w 6459988"/>
              <a:gd name="connsiteY17" fmla="*/ 1356227 h 5753325"/>
              <a:gd name="connsiteX18" fmla="*/ 6356157 w 6459988"/>
              <a:gd name="connsiteY18" fmla="*/ 1361967 h 5753325"/>
              <a:gd name="connsiteX19" fmla="*/ 6350613 w 6459988"/>
              <a:gd name="connsiteY19" fmla="*/ 1393569 h 5753325"/>
              <a:gd name="connsiteX20" fmla="*/ 6357062 w 6459988"/>
              <a:gd name="connsiteY20" fmla="*/ 1444071 h 5753325"/>
              <a:gd name="connsiteX21" fmla="*/ 6364832 w 6459988"/>
              <a:gd name="connsiteY21" fmla="*/ 1478763 h 5753325"/>
              <a:gd name="connsiteX22" fmla="*/ 6369745 w 6459988"/>
              <a:gd name="connsiteY22" fmla="*/ 1495680 h 5753325"/>
              <a:gd name="connsiteX23" fmla="*/ 6370898 w 6459988"/>
              <a:gd name="connsiteY23" fmla="*/ 1513331 h 5753325"/>
              <a:gd name="connsiteX24" fmla="*/ 6368801 w 6459988"/>
              <a:gd name="connsiteY24" fmla="*/ 1527414 h 5753325"/>
              <a:gd name="connsiteX25" fmla="*/ 6359177 w 6459988"/>
              <a:gd name="connsiteY25" fmla="*/ 1639513 h 5753325"/>
              <a:gd name="connsiteX26" fmla="*/ 6299489 w 6459988"/>
              <a:gd name="connsiteY26" fmla="*/ 1784860 h 5753325"/>
              <a:gd name="connsiteX27" fmla="*/ 6267878 w 6459988"/>
              <a:gd name="connsiteY27" fmla="*/ 1858572 h 5753325"/>
              <a:gd name="connsiteX28" fmla="*/ 6251146 w 6459988"/>
              <a:gd name="connsiteY28" fmla="*/ 1926167 h 5753325"/>
              <a:gd name="connsiteX29" fmla="*/ 6210686 w 6459988"/>
              <a:gd name="connsiteY29" fmla="*/ 2014834 h 5753325"/>
              <a:gd name="connsiteX30" fmla="*/ 6106652 w 6459988"/>
              <a:gd name="connsiteY30" fmla="*/ 2150572 h 5753325"/>
              <a:gd name="connsiteX31" fmla="*/ 6097813 w 6459988"/>
              <a:gd name="connsiteY31" fmla="*/ 2172208 h 5753325"/>
              <a:gd name="connsiteX32" fmla="*/ 6095990 w 6459988"/>
              <a:gd name="connsiteY32" fmla="*/ 2181185 h 5753325"/>
              <a:gd name="connsiteX33" fmla="*/ 6090126 w 6459988"/>
              <a:gd name="connsiteY33" fmla="*/ 2192533 h 5753325"/>
              <a:gd name="connsiteX34" fmla="*/ 6089503 w 6459988"/>
              <a:gd name="connsiteY34" fmla="*/ 2192543 h 5753325"/>
              <a:gd name="connsiteX35" fmla="*/ 6084946 w 6459988"/>
              <a:gd name="connsiteY35" fmla="*/ 2203694 h 5753325"/>
              <a:gd name="connsiteX36" fmla="*/ 5987861 w 6459988"/>
              <a:gd name="connsiteY36" fmla="*/ 2304868 h 5753325"/>
              <a:gd name="connsiteX37" fmla="*/ 5973439 w 6459988"/>
              <a:gd name="connsiteY37" fmla="*/ 2385635 h 5753325"/>
              <a:gd name="connsiteX38" fmla="*/ 5916727 w 6459988"/>
              <a:gd name="connsiteY38" fmla="*/ 2458777 h 5753325"/>
              <a:gd name="connsiteX39" fmla="*/ 5856524 w 6459988"/>
              <a:gd name="connsiteY39" fmla="*/ 2583281 h 5753325"/>
              <a:gd name="connsiteX40" fmla="*/ 5838091 w 6459988"/>
              <a:gd name="connsiteY40" fmla="*/ 2753474 h 5753325"/>
              <a:gd name="connsiteX41" fmla="*/ 5777471 w 6459988"/>
              <a:gd name="connsiteY41" fmla="*/ 2901570 h 5753325"/>
              <a:gd name="connsiteX42" fmla="*/ 5723992 w 6459988"/>
              <a:gd name="connsiteY42" fmla="*/ 2998752 h 5753325"/>
              <a:gd name="connsiteX43" fmla="*/ 5557886 w 6459988"/>
              <a:gd name="connsiteY43" fmla="*/ 3329735 h 5753325"/>
              <a:gd name="connsiteX44" fmla="*/ 5471501 w 6459988"/>
              <a:gd name="connsiteY44" fmla="*/ 3462221 h 5753325"/>
              <a:gd name="connsiteX45" fmla="*/ 5465154 w 6459988"/>
              <a:gd name="connsiteY45" fmla="*/ 3541065 h 5753325"/>
              <a:gd name="connsiteX46" fmla="*/ 5437889 w 6459988"/>
              <a:gd name="connsiteY46" fmla="*/ 3559927 h 5753325"/>
              <a:gd name="connsiteX47" fmla="*/ 5432770 w 6459988"/>
              <a:gd name="connsiteY47" fmla="*/ 3562948 h 5753325"/>
              <a:gd name="connsiteX48" fmla="*/ 5406795 w 6459988"/>
              <a:gd name="connsiteY48" fmla="*/ 3578594 h 5753325"/>
              <a:gd name="connsiteX49" fmla="*/ 5381495 w 6459988"/>
              <a:gd name="connsiteY49" fmla="*/ 3599883 h 5753325"/>
              <a:gd name="connsiteX50" fmla="*/ 5363689 w 6459988"/>
              <a:gd name="connsiteY50" fmla="*/ 3633299 h 5753325"/>
              <a:gd name="connsiteX51" fmla="*/ 5291870 w 6459988"/>
              <a:gd name="connsiteY51" fmla="*/ 3799039 h 5753325"/>
              <a:gd name="connsiteX52" fmla="*/ 5241600 w 6459988"/>
              <a:gd name="connsiteY52" fmla="*/ 3894238 h 5753325"/>
              <a:gd name="connsiteX53" fmla="*/ 5211041 w 6459988"/>
              <a:gd name="connsiteY53" fmla="*/ 3924184 h 5753325"/>
              <a:gd name="connsiteX54" fmla="*/ 5176073 w 6459988"/>
              <a:gd name="connsiteY54" fmla="*/ 3970179 h 5753325"/>
              <a:gd name="connsiteX55" fmla="*/ 5172826 w 6459988"/>
              <a:gd name="connsiteY55" fmla="*/ 3991773 h 5753325"/>
              <a:gd name="connsiteX56" fmla="*/ 5157053 w 6459988"/>
              <a:gd name="connsiteY56" fmla="*/ 3997708 h 5753325"/>
              <a:gd name="connsiteX57" fmla="*/ 5127922 w 6459988"/>
              <a:gd name="connsiteY57" fmla="*/ 4022660 h 5753325"/>
              <a:gd name="connsiteX58" fmla="*/ 5020872 w 6459988"/>
              <a:gd name="connsiteY58" fmla="*/ 4075951 h 5753325"/>
              <a:gd name="connsiteX59" fmla="*/ 4991410 w 6459988"/>
              <a:gd name="connsiteY59" fmla="*/ 4087598 h 5753325"/>
              <a:gd name="connsiteX60" fmla="*/ 4930112 w 6459988"/>
              <a:gd name="connsiteY60" fmla="*/ 4138459 h 5753325"/>
              <a:gd name="connsiteX61" fmla="*/ 4834224 w 6459988"/>
              <a:gd name="connsiteY61" fmla="*/ 4231643 h 5753325"/>
              <a:gd name="connsiteX62" fmla="*/ 4812599 w 6459988"/>
              <a:gd name="connsiteY62" fmla="*/ 4249449 h 5753325"/>
              <a:gd name="connsiteX63" fmla="*/ 4789188 w 6459988"/>
              <a:gd name="connsiteY63" fmla="*/ 4256678 h 5753325"/>
              <a:gd name="connsiteX64" fmla="*/ 4779554 w 6459988"/>
              <a:gd name="connsiteY64" fmla="*/ 4251313 h 5753325"/>
              <a:gd name="connsiteX65" fmla="*/ 4766885 w 6459988"/>
              <a:gd name="connsiteY65" fmla="*/ 4259812 h 5753325"/>
              <a:gd name="connsiteX66" fmla="*/ 4762510 w 6459988"/>
              <a:gd name="connsiteY66" fmla="*/ 4260383 h 5753325"/>
              <a:gd name="connsiteX67" fmla="*/ 4738416 w 6459988"/>
              <a:gd name="connsiteY67" fmla="*/ 4265355 h 5753325"/>
              <a:gd name="connsiteX68" fmla="*/ 4712007 w 6459988"/>
              <a:gd name="connsiteY68" fmla="*/ 4317892 h 5753325"/>
              <a:gd name="connsiteX69" fmla="*/ 4658930 w 6459988"/>
              <a:gd name="connsiteY69" fmla="*/ 4348041 h 5753325"/>
              <a:gd name="connsiteX70" fmla="*/ 4443526 w 6459988"/>
              <a:gd name="connsiteY70" fmla="*/ 4507851 h 5753325"/>
              <a:gd name="connsiteX71" fmla="*/ 4289766 w 6459988"/>
              <a:gd name="connsiteY71" fmla="*/ 4711450 h 5753325"/>
              <a:gd name="connsiteX72" fmla="*/ 4150870 w 6459988"/>
              <a:gd name="connsiteY72" fmla="*/ 4818480 h 5753325"/>
              <a:gd name="connsiteX73" fmla="*/ 4006639 w 6459988"/>
              <a:gd name="connsiteY73" fmla="*/ 4933815 h 5753325"/>
              <a:gd name="connsiteX74" fmla="*/ 3298210 w 6459988"/>
              <a:gd name="connsiteY74" fmla="*/ 5070790 h 5753325"/>
              <a:gd name="connsiteX75" fmla="*/ 2947678 w 6459988"/>
              <a:gd name="connsiteY75" fmla="*/ 5117869 h 5753325"/>
              <a:gd name="connsiteX76" fmla="*/ 2822169 w 6459988"/>
              <a:gd name="connsiteY76" fmla="*/ 5129396 h 5753325"/>
              <a:gd name="connsiteX77" fmla="*/ 2538773 w 6459988"/>
              <a:gd name="connsiteY77" fmla="*/ 5313397 h 5753325"/>
              <a:gd name="connsiteX78" fmla="*/ 2014500 w 6459988"/>
              <a:gd name="connsiteY78" fmla="*/ 5519744 h 5753325"/>
              <a:gd name="connsiteX79" fmla="*/ 1934391 w 6459988"/>
              <a:gd name="connsiteY79" fmla="*/ 5591335 h 5753325"/>
              <a:gd name="connsiteX80" fmla="*/ 1892550 w 6459988"/>
              <a:gd name="connsiteY80" fmla="*/ 5649708 h 5753325"/>
              <a:gd name="connsiteX81" fmla="*/ 1854769 w 6459988"/>
              <a:gd name="connsiteY81" fmla="*/ 5647691 h 5753325"/>
              <a:gd name="connsiteX82" fmla="*/ 1809461 w 6459988"/>
              <a:gd name="connsiteY82" fmla="*/ 5648628 h 5753325"/>
              <a:gd name="connsiteX83" fmla="*/ 1745150 w 6459988"/>
              <a:gd name="connsiteY83" fmla="*/ 5693879 h 5753325"/>
              <a:gd name="connsiteX84" fmla="*/ 1713375 w 6459988"/>
              <a:gd name="connsiteY84" fmla="*/ 5684672 h 5753325"/>
              <a:gd name="connsiteX85" fmla="*/ 1707808 w 6459988"/>
              <a:gd name="connsiteY85" fmla="*/ 5682611 h 5753325"/>
              <a:gd name="connsiteX86" fmla="*/ 1679313 w 6459988"/>
              <a:gd name="connsiteY86" fmla="*/ 5672360 h 5753325"/>
              <a:gd name="connsiteX87" fmla="*/ 1646933 w 6459988"/>
              <a:gd name="connsiteY87" fmla="*/ 5666227 h 5753325"/>
              <a:gd name="connsiteX88" fmla="*/ 1610055 w 6459988"/>
              <a:gd name="connsiteY88" fmla="*/ 5673643 h 5753325"/>
              <a:gd name="connsiteX89" fmla="*/ 1437641 w 6459988"/>
              <a:gd name="connsiteY89" fmla="*/ 5723266 h 5753325"/>
              <a:gd name="connsiteX90" fmla="*/ 1332869 w 6459988"/>
              <a:gd name="connsiteY90" fmla="*/ 5744752 h 5753325"/>
              <a:gd name="connsiteX91" fmla="*/ 1290525 w 6459988"/>
              <a:gd name="connsiteY91" fmla="*/ 5740036 h 5753325"/>
              <a:gd name="connsiteX92" fmla="*/ 1233107 w 6459988"/>
              <a:gd name="connsiteY92" fmla="*/ 5742106 h 5753325"/>
              <a:gd name="connsiteX93" fmla="*/ 1214532 w 6459988"/>
              <a:gd name="connsiteY93" fmla="*/ 5753325 h 5753325"/>
              <a:gd name="connsiteX94" fmla="*/ 1199955 w 6459988"/>
              <a:gd name="connsiteY94" fmla="*/ 5744831 h 5753325"/>
              <a:gd name="connsiteX95" fmla="*/ 1162337 w 6459988"/>
              <a:gd name="connsiteY95" fmla="*/ 5738048 h 5753325"/>
              <a:gd name="connsiteX96" fmla="*/ 1053457 w 6459988"/>
              <a:gd name="connsiteY96" fmla="*/ 5688676 h 5753325"/>
              <a:gd name="connsiteX97" fmla="*/ 1025798 w 6459988"/>
              <a:gd name="connsiteY97" fmla="*/ 5673166 h 5753325"/>
              <a:gd name="connsiteX98" fmla="*/ 947900 w 6459988"/>
              <a:gd name="connsiteY98" fmla="*/ 5657848 h 5753325"/>
              <a:gd name="connsiteX99" fmla="*/ 815627 w 6459988"/>
              <a:gd name="connsiteY99" fmla="*/ 5642557 h 5753325"/>
              <a:gd name="connsiteX100" fmla="*/ 788251 w 6459988"/>
              <a:gd name="connsiteY100" fmla="*/ 5637065 h 5753325"/>
              <a:gd name="connsiteX101" fmla="*/ 767822 w 6459988"/>
              <a:gd name="connsiteY101" fmla="*/ 5623450 h 5753325"/>
              <a:gd name="connsiteX102" fmla="*/ 765791 w 6459988"/>
              <a:gd name="connsiteY102" fmla="*/ 5612539 h 5753325"/>
              <a:gd name="connsiteX103" fmla="*/ 751230 w 6459988"/>
              <a:gd name="connsiteY103" fmla="*/ 5608092 h 5753325"/>
              <a:gd name="connsiteX104" fmla="*/ 748008 w 6459988"/>
              <a:gd name="connsiteY104" fmla="*/ 5605052 h 5753325"/>
              <a:gd name="connsiteX105" fmla="*/ 728871 w 6459988"/>
              <a:gd name="connsiteY105" fmla="*/ 5589469 h 5753325"/>
              <a:gd name="connsiteX106" fmla="*/ 671898 w 6459988"/>
              <a:gd name="connsiteY106" fmla="*/ 5602363 h 5753325"/>
              <a:gd name="connsiteX107" fmla="*/ 615065 w 6459988"/>
              <a:gd name="connsiteY107" fmla="*/ 5580257 h 5753325"/>
              <a:gd name="connsiteX108" fmla="*/ 355785 w 6459988"/>
              <a:gd name="connsiteY108" fmla="*/ 5514383 h 5753325"/>
              <a:gd name="connsiteX109" fmla="*/ 102269 w 6459988"/>
              <a:gd name="connsiteY109" fmla="*/ 5524347 h 5753325"/>
              <a:gd name="connsiteX110" fmla="*/ 13160 w 6459988"/>
              <a:gd name="connsiteY110" fmla="*/ 5514159 h 5753325"/>
              <a:gd name="connsiteX111" fmla="*/ 0 w 6459988"/>
              <a:gd name="connsiteY111" fmla="*/ 5511735 h 5753325"/>
              <a:gd name="connsiteX112" fmla="*/ 0 w 6459988"/>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447445 w 6447632"/>
              <a:gd name="connsiteY10" fmla="*/ 780003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05877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09888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3456"/>
              <a:gd name="connsiteY0" fmla="*/ 0 h 5753325"/>
              <a:gd name="connsiteX1" fmla="*/ 6438980 w 6443456"/>
              <a:gd name="connsiteY1" fmla="*/ 0 h 5753325"/>
              <a:gd name="connsiteX2" fmla="*/ 6439047 w 6443456"/>
              <a:gd name="connsiteY2" fmla="*/ 147 h 5753325"/>
              <a:gd name="connsiteX3" fmla="*/ 6443456 w 6443456"/>
              <a:gd name="connsiteY3" fmla="*/ 130105 h 5753325"/>
              <a:gd name="connsiteX4" fmla="*/ 6422751 w 6443456"/>
              <a:gd name="connsiteY4" fmla="*/ 174163 h 5753325"/>
              <a:gd name="connsiteX5" fmla="*/ 6396598 w 6443456"/>
              <a:gd name="connsiteY5" fmla="*/ 274847 h 5753325"/>
              <a:gd name="connsiteX6" fmla="*/ 6337615 w 6443456"/>
              <a:gd name="connsiteY6" fmla="*/ 471794 h 5753325"/>
              <a:gd name="connsiteX7" fmla="*/ 6304423 w 6443456"/>
              <a:gd name="connsiteY7" fmla="*/ 582623 h 5753325"/>
              <a:gd name="connsiteX8" fmla="*/ 6303977 w 6443456"/>
              <a:gd name="connsiteY8" fmla="*/ 664291 h 5753325"/>
              <a:gd name="connsiteX9" fmla="*/ 6299372 w 6443456"/>
              <a:gd name="connsiteY9" fmla="*/ 697330 h 5753325"/>
              <a:gd name="connsiteX10" fmla="*/ 6309888 w 6443456"/>
              <a:gd name="connsiteY10" fmla="*/ 754001 h 5753325"/>
              <a:gd name="connsiteX11" fmla="*/ 6339879 w 6443456"/>
              <a:gd name="connsiteY11" fmla="*/ 811136 h 5753325"/>
              <a:gd name="connsiteX12" fmla="*/ 6330065 w 6443456"/>
              <a:gd name="connsiteY12" fmla="*/ 893399 h 5753325"/>
              <a:gd name="connsiteX13" fmla="*/ 6328618 w 6443456"/>
              <a:gd name="connsiteY13" fmla="*/ 1009766 h 5753325"/>
              <a:gd name="connsiteX14" fmla="*/ 6320797 w 6443456"/>
              <a:gd name="connsiteY14" fmla="*/ 1146964 h 5753325"/>
              <a:gd name="connsiteX15" fmla="*/ 6334400 w 6443456"/>
              <a:gd name="connsiteY15" fmla="*/ 1280757 h 5753325"/>
              <a:gd name="connsiteX16" fmla="*/ 6356023 w 6443456"/>
              <a:gd name="connsiteY16" fmla="*/ 1356227 h 5753325"/>
              <a:gd name="connsiteX17" fmla="*/ 6356157 w 6443456"/>
              <a:gd name="connsiteY17" fmla="*/ 1361967 h 5753325"/>
              <a:gd name="connsiteX18" fmla="*/ 6350613 w 6443456"/>
              <a:gd name="connsiteY18" fmla="*/ 1393569 h 5753325"/>
              <a:gd name="connsiteX19" fmla="*/ 6357062 w 6443456"/>
              <a:gd name="connsiteY19" fmla="*/ 1444071 h 5753325"/>
              <a:gd name="connsiteX20" fmla="*/ 6364832 w 6443456"/>
              <a:gd name="connsiteY20" fmla="*/ 1478763 h 5753325"/>
              <a:gd name="connsiteX21" fmla="*/ 6369745 w 6443456"/>
              <a:gd name="connsiteY21" fmla="*/ 1495680 h 5753325"/>
              <a:gd name="connsiteX22" fmla="*/ 6370898 w 6443456"/>
              <a:gd name="connsiteY22" fmla="*/ 1513331 h 5753325"/>
              <a:gd name="connsiteX23" fmla="*/ 6339773 w 6443456"/>
              <a:gd name="connsiteY23" fmla="*/ 1527414 h 5753325"/>
              <a:gd name="connsiteX24" fmla="*/ 6321854 w 6443456"/>
              <a:gd name="connsiteY24" fmla="*/ 1635366 h 5753325"/>
              <a:gd name="connsiteX25" fmla="*/ 6299489 w 6443456"/>
              <a:gd name="connsiteY25" fmla="*/ 1784860 h 5753325"/>
              <a:gd name="connsiteX26" fmla="*/ 6267878 w 6443456"/>
              <a:gd name="connsiteY26" fmla="*/ 1858572 h 5753325"/>
              <a:gd name="connsiteX27" fmla="*/ 6251146 w 6443456"/>
              <a:gd name="connsiteY27" fmla="*/ 1926167 h 5753325"/>
              <a:gd name="connsiteX28" fmla="*/ 6210686 w 6443456"/>
              <a:gd name="connsiteY28" fmla="*/ 2014834 h 5753325"/>
              <a:gd name="connsiteX29" fmla="*/ 6106652 w 6443456"/>
              <a:gd name="connsiteY29" fmla="*/ 2150572 h 5753325"/>
              <a:gd name="connsiteX30" fmla="*/ 6097813 w 6443456"/>
              <a:gd name="connsiteY30" fmla="*/ 2172208 h 5753325"/>
              <a:gd name="connsiteX31" fmla="*/ 6095990 w 6443456"/>
              <a:gd name="connsiteY31" fmla="*/ 2181185 h 5753325"/>
              <a:gd name="connsiteX32" fmla="*/ 6090126 w 6443456"/>
              <a:gd name="connsiteY32" fmla="*/ 2192533 h 5753325"/>
              <a:gd name="connsiteX33" fmla="*/ 6089503 w 6443456"/>
              <a:gd name="connsiteY33" fmla="*/ 2192543 h 5753325"/>
              <a:gd name="connsiteX34" fmla="*/ 6084946 w 6443456"/>
              <a:gd name="connsiteY34" fmla="*/ 2203694 h 5753325"/>
              <a:gd name="connsiteX35" fmla="*/ 5987861 w 6443456"/>
              <a:gd name="connsiteY35" fmla="*/ 2304868 h 5753325"/>
              <a:gd name="connsiteX36" fmla="*/ 5973439 w 6443456"/>
              <a:gd name="connsiteY36" fmla="*/ 2385635 h 5753325"/>
              <a:gd name="connsiteX37" fmla="*/ 5916727 w 6443456"/>
              <a:gd name="connsiteY37" fmla="*/ 2458777 h 5753325"/>
              <a:gd name="connsiteX38" fmla="*/ 5856524 w 6443456"/>
              <a:gd name="connsiteY38" fmla="*/ 2583281 h 5753325"/>
              <a:gd name="connsiteX39" fmla="*/ 5838091 w 6443456"/>
              <a:gd name="connsiteY39" fmla="*/ 2753474 h 5753325"/>
              <a:gd name="connsiteX40" fmla="*/ 5744296 w 6443456"/>
              <a:gd name="connsiteY40" fmla="*/ 2893276 h 5753325"/>
              <a:gd name="connsiteX41" fmla="*/ 5682522 w 6443456"/>
              <a:gd name="connsiteY41" fmla="*/ 3044368 h 5753325"/>
              <a:gd name="connsiteX42" fmla="*/ 5557886 w 6443456"/>
              <a:gd name="connsiteY42" fmla="*/ 3304853 h 5753325"/>
              <a:gd name="connsiteX43" fmla="*/ 5483942 w 6443456"/>
              <a:gd name="connsiteY43" fmla="*/ 3416604 h 5753325"/>
              <a:gd name="connsiteX44" fmla="*/ 5461007 w 6443456"/>
              <a:gd name="connsiteY44" fmla="*/ 3503742 h 5753325"/>
              <a:gd name="connsiteX45" fmla="*/ 5437889 w 6443456"/>
              <a:gd name="connsiteY45" fmla="*/ 3559927 h 5753325"/>
              <a:gd name="connsiteX46" fmla="*/ 5432770 w 6443456"/>
              <a:gd name="connsiteY46" fmla="*/ 3562948 h 5753325"/>
              <a:gd name="connsiteX47" fmla="*/ 5406795 w 6443456"/>
              <a:gd name="connsiteY47" fmla="*/ 3578594 h 5753325"/>
              <a:gd name="connsiteX48" fmla="*/ 5381495 w 6443456"/>
              <a:gd name="connsiteY48" fmla="*/ 3599883 h 5753325"/>
              <a:gd name="connsiteX49" fmla="*/ 5363689 w 6443456"/>
              <a:gd name="connsiteY49" fmla="*/ 3633299 h 5753325"/>
              <a:gd name="connsiteX50" fmla="*/ 5291870 w 6443456"/>
              <a:gd name="connsiteY50" fmla="*/ 3799039 h 5753325"/>
              <a:gd name="connsiteX51" fmla="*/ 5241600 w 6443456"/>
              <a:gd name="connsiteY51" fmla="*/ 3894238 h 5753325"/>
              <a:gd name="connsiteX52" fmla="*/ 5211041 w 6443456"/>
              <a:gd name="connsiteY52" fmla="*/ 3924184 h 5753325"/>
              <a:gd name="connsiteX53" fmla="*/ 5176073 w 6443456"/>
              <a:gd name="connsiteY53" fmla="*/ 3970179 h 5753325"/>
              <a:gd name="connsiteX54" fmla="*/ 5172826 w 6443456"/>
              <a:gd name="connsiteY54" fmla="*/ 3991773 h 5753325"/>
              <a:gd name="connsiteX55" fmla="*/ 5157053 w 6443456"/>
              <a:gd name="connsiteY55" fmla="*/ 3997708 h 5753325"/>
              <a:gd name="connsiteX56" fmla="*/ 5127922 w 6443456"/>
              <a:gd name="connsiteY56" fmla="*/ 4022660 h 5753325"/>
              <a:gd name="connsiteX57" fmla="*/ 5020872 w 6443456"/>
              <a:gd name="connsiteY57" fmla="*/ 4075951 h 5753325"/>
              <a:gd name="connsiteX58" fmla="*/ 4991410 w 6443456"/>
              <a:gd name="connsiteY58" fmla="*/ 4087598 h 5753325"/>
              <a:gd name="connsiteX59" fmla="*/ 4930112 w 6443456"/>
              <a:gd name="connsiteY59" fmla="*/ 4138459 h 5753325"/>
              <a:gd name="connsiteX60" fmla="*/ 4834224 w 6443456"/>
              <a:gd name="connsiteY60" fmla="*/ 4231643 h 5753325"/>
              <a:gd name="connsiteX61" fmla="*/ 4812599 w 6443456"/>
              <a:gd name="connsiteY61" fmla="*/ 4249449 h 5753325"/>
              <a:gd name="connsiteX62" fmla="*/ 4789188 w 6443456"/>
              <a:gd name="connsiteY62" fmla="*/ 4256678 h 5753325"/>
              <a:gd name="connsiteX63" fmla="*/ 4779554 w 6443456"/>
              <a:gd name="connsiteY63" fmla="*/ 4251313 h 5753325"/>
              <a:gd name="connsiteX64" fmla="*/ 4766885 w 6443456"/>
              <a:gd name="connsiteY64" fmla="*/ 4259812 h 5753325"/>
              <a:gd name="connsiteX65" fmla="*/ 4762510 w 6443456"/>
              <a:gd name="connsiteY65" fmla="*/ 4260383 h 5753325"/>
              <a:gd name="connsiteX66" fmla="*/ 4738416 w 6443456"/>
              <a:gd name="connsiteY66" fmla="*/ 4265355 h 5753325"/>
              <a:gd name="connsiteX67" fmla="*/ 4712007 w 6443456"/>
              <a:gd name="connsiteY67" fmla="*/ 4317892 h 5753325"/>
              <a:gd name="connsiteX68" fmla="*/ 4658930 w 6443456"/>
              <a:gd name="connsiteY68" fmla="*/ 4348041 h 5753325"/>
              <a:gd name="connsiteX69" fmla="*/ 4443526 w 6443456"/>
              <a:gd name="connsiteY69" fmla="*/ 4507851 h 5753325"/>
              <a:gd name="connsiteX70" fmla="*/ 4289766 w 6443456"/>
              <a:gd name="connsiteY70" fmla="*/ 4711450 h 5753325"/>
              <a:gd name="connsiteX71" fmla="*/ 4150870 w 6443456"/>
              <a:gd name="connsiteY71" fmla="*/ 4818480 h 5753325"/>
              <a:gd name="connsiteX72" fmla="*/ 4006639 w 6443456"/>
              <a:gd name="connsiteY72" fmla="*/ 4933815 h 5753325"/>
              <a:gd name="connsiteX73" fmla="*/ 3298210 w 6443456"/>
              <a:gd name="connsiteY73" fmla="*/ 5070790 h 5753325"/>
              <a:gd name="connsiteX74" fmla="*/ 2947678 w 6443456"/>
              <a:gd name="connsiteY74" fmla="*/ 5117869 h 5753325"/>
              <a:gd name="connsiteX75" fmla="*/ 2822169 w 6443456"/>
              <a:gd name="connsiteY75" fmla="*/ 5129396 h 5753325"/>
              <a:gd name="connsiteX76" fmla="*/ 2538773 w 6443456"/>
              <a:gd name="connsiteY76" fmla="*/ 5313397 h 5753325"/>
              <a:gd name="connsiteX77" fmla="*/ 2014500 w 6443456"/>
              <a:gd name="connsiteY77" fmla="*/ 5519744 h 5753325"/>
              <a:gd name="connsiteX78" fmla="*/ 1934391 w 6443456"/>
              <a:gd name="connsiteY78" fmla="*/ 5591335 h 5753325"/>
              <a:gd name="connsiteX79" fmla="*/ 1892550 w 6443456"/>
              <a:gd name="connsiteY79" fmla="*/ 5649708 h 5753325"/>
              <a:gd name="connsiteX80" fmla="*/ 1854769 w 6443456"/>
              <a:gd name="connsiteY80" fmla="*/ 5647691 h 5753325"/>
              <a:gd name="connsiteX81" fmla="*/ 1809461 w 6443456"/>
              <a:gd name="connsiteY81" fmla="*/ 5648628 h 5753325"/>
              <a:gd name="connsiteX82" fmla="*/ 1745150 w 6443456"/>
              <a:gd name="connsiteY82" fmla="*/ 5693879 h 5753325"/>
              <a:gd name="connsiteX83" fmla="*/ 1713375 w 6443456"/>
              <a:gd name="connsiteY83" fmla="*/ 5684672 h 5753325"/>
              <a:gd name="connsiteX84" fmla="*/ 1707808 w 6443456"/>
              <a:gd name="connsiteY84" fmla="*/ 5682611 h 5753325"/>
              <a:gd name="connsiteX85" fmla="*/ 1679313 w 6443456"/>
              <a:gd name="connsiteY85" fmla="*/ 5672360 h 5753325"/>
              <a:gd name="connsiteX86" fmla="*/ 1646933 w 6443456"/>
              <a:gd name="connsiteY86" fmla="*/ 5666227 h 5753325"/>
              <a:gd name="connsiteX87" fmla="*/ 1610055 w 6443456"/>
              <a:gd name="connsiteY87" fmla="*/ 5673643 h 5753325"/>
              <a:gd name="connsiteX88" fmla="*/ 1437641 w 6443456"/>
              <a:gd name="connsiteY88" fmla="*/ 5723266 h 5753325"/>
              <a:gd name="connsiteX89" fmla="*/ 1332869 w 6443456"/>
              <a:gd name="connsiteY89" fmla="*/ 5744752 h 5753325"/>
              <a:gd name="connsiteX90" fmla="*/ 1290525 w 6443456"/>
              <a:gd name="connsiteY90" fmla="*/ 5740036 h 5753325"/>
              <a:gd name="connsiteX91" fmla="*/ 1233107 w 6443456"/>
              <a:gd name="connsiteY91" fmla="*/ 5742106 h 5753325"/>
              <a:gd name="connsiteX92" fmla="*/ 1214532 w 6443456"/>
              <a:gd name="connsiteY92" fmla="*/ 5753325 h 5753325"/>
              <a:gd name="connsiteX93" fmla="*/ 1199955 w 6443456"/>
              <a:gd name="connsiteY93" fmla="*/ 5744831 h 5753325"/>
              <a:gd name="connsiteX94" fmla="*/ 1162337 w 6443456"/>
              <a:gd name="connsiteY94" fmla="*/ 5738048 h 5753325"/>
              <a:gd name="connsiteX95" fmla="*/ 1053457 w 6443456"/>
              <a:gd name="connsiteY95" fmla="*/ 5688676 h 5753325"/>
              <a:gd name="connsiteX96" fmla="*/ 1025798 w 6443456"/>
              <a:gd name="connsiteY96" fmla="*/ 5673166 h 5753325"/>
              <a:gd name="connsiteX97" fmla="*/ 947900 w 6443456"/>
              <a:gd name="connsiteY97" fmla="*/ 5657848 h 5753325"/>
              <a:gd name="connsiteX98" fmla="*/ 815627 w 6443456"/>
              <a:gd name="connsiteY98" fmla="*/ 5642557 h 5753325"/>
              <a:gd name="connsiteX99" fmla="*/ 788251 w 6443456"/>
              <a:gd name="connsiteY99" fmla="*/ 5637065 h 5753325"/>
              <a:gd name="connsiteX100" fmla="*/ 767822 w 6443456"/>
              <a:gd name="connsiteY100" fmla="*/ 5623450 h 5753325"/>
              <a:gd name="connsiteX101" fmla="*/ 765791 w 6443456"/>
              <a:gd name="connsiteY101" fmla="*/ 5612539 h 5753325"/>
              <a:gd name="connsiteX102" fmla="*/ 751230 w 6443456"/>
              <a:gd name="connsiteY102" fmla="*/ 5608092 h 5753325"/>
              <a:gd name="connsiteX103" fmla="*/ 748008 w 6443456"/>
              <a:gd name="connsiteY103" fmla="*/ 5605052 h 5753325"/>
              <a:gd name="connsiteX104" fmla="*/ 728871 w 6443456"/>
              <a:gd name="connsiteY104" fmla="*/ 5589469 h 5753325"/>
              <a:gd name="connsiteX105" fmla="*/ 671898 w 6443456"/>
              <a:gd name="connsiteY105" fmla="*/ 5602363 h 5753325"/>
              <a:gd name="connsiteX106" fmla="*/ 615065 w 6443456"/>
              <a:gd name="connsiteY106" fmla="*/ 5580257 h 5753325"/>
              <a:gd name="connsiteX107" fmla="*/ 355785 w 6443456"/>
              <a:gd name="connsiteY107" fmla="*/ 5514383 h 5753325"/>
              <a:gd name="connsiteX108" fmla="*/ 102269 w 6443456"/>
              <a:gd name="connsiteY108" fmla="*/ 5524347 h 5753325"/>
              <a:gd name="connsiteX109" fmla="*/ 13160 w 6443456"/>
              <a:gd name="connsiteY109" fmla="*/ 5514159 h 5753325"/>
              <a:gd name="connsiteX110" fmla="*/ 0 w 6443456"/>
              <a:gd name="connsiteY110" fmla="*/ 5511735 h 5753325"/>
              <a:gd name="connsiteX111" fmla="*/ 0 w 6443456"/>
              <a:gd name="connsiteY111" fmla="*/ 0 h 575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443456" h="5753325">
                <a:moveTo>
                  <a:pt x="0" y="0"/>
                </a:moveTo>
                <a:lnTo>
                  <a:pt x="6438980" y="0"/>
                </a:lnTo>
                <a:cubicBezTo>
                  <a:pt x="6439002" y="49"/>
                  <a:pt x="6439025" y="98"/>
                  <a:pt x="6439047" y="147"/>
                </a:cubicBezTo>
                <a:lnTo>
                  <a:pt x="6443456" y="130105"/>
                </a:lnTo>
                <a:cubicBezTo>
                  <a:pt x="6430828" y="154008"/>
                  <a:pt x="6411458" y="168030"/>
                  <a:pt x="6422751" y="174163"/>
                </a:cubicBezTo>
                <a:cubicBezTo>
                  <a:pt x="6418487" y="214830"/>
                  <a:pt x="6390727" y="235497"/>
                  <a:pt x="6396598" y="274847"/>
                </a:cubicBezTo>
                <a:cubicBezTo>
                  <a:pt x="6403386" y="335822"/>
                  <a:pt x="6333127" y="414969"/>
                  <a:pt x="6337615" y="471794"/>
                </a:cubicBezTo>
                <a:cubicBezTo>
                  <a:pt x="6324407" y="534783"/>
                  <a:pt x="6296331" y="556933"/>
                  <a:pt x="6304423" y="582623"/>
                </a:cubicBezTo>
                <a:cubicBezTo>
                  <a:pt x="6293676" y="611941"/>
                  <a:pt x="6296956" y="631352"/>
                  <a:pt x="6303977" y="664291"/>
                </a:cubicBezTo>
                <a:cubicBezTo>
                  <a:pt x="6302444" y="677879"/>
                  <a:pt x="6301462" y="685268"/>
                  <a:pt x="6299372" y="697330"/>
                </a:cubicBezTo>
                <a:cubicBezTo>
                  <a:pt x="6314387" y="714913"/>
                  <a:pt x="6313827" y="721408"/>
                  <a:pt x="6309888" y="754001"/>
                </a:cubicBezTo>
                <a:cubicBezTo>
                  <a:pt x="6306930" y="769492"/>
                  <a:pt x="6343751" y="814234"/>
                  <a:pt x="6339879" y="811136"/>
                </a:cubicBezTo>
                <a:lnTo>
                  <a:pt x="6330065" y="893399"/>
                </a:lnTo>
                <a:cubicBezTo>
                  <a:pt x="6341065" y="929331"/>
                  <a:pt x="6340586" y="969703"/>
                  <a:pt x="6328618" y="1009766"/>
                </a:cubicBezTo>
                <a:cubicBezTo>
                  <a:pt x="6286987" y="1110847"/>
                  <a:pt x="6336677" y="1067927"/>
                  <a:pt x="6320797" y="1146964"/>
                </a:cubicBezTo>
                <a:cubicBezTo>
                  <a:pt x="6308238" y="1199586"/>
                  <a:pt x="6355190" y="1221191"/>
                  <a:pt x="6334400" y="1280757"/>
                </a:cubicBezTo>
                <a:lnTo>
                  <a:pt x="6356023" y="1356227"/>
                </a:lnTo>
                <a:cubicBezTo>
                  <a:pt x="6356068" y="1358140"/>
                  <a:pt x="6356112" y="1360054"/>
                  <a:pt x="6356157" y="1361967"/>
                </a:cubicBezTo>
                <a:cubicBezTo>
                  <a:pt x="6355533" y="1373512"/>
                  <a:pt x="6353847" y="1384370"/>
                  <a:pt x="6350613" y="1393569"/>
                </a:cubicBezTo>
                <a:cubicBezTo>
                  <a:pt x="6364468" y="1383914"/>
                  <a:pt x="6345614" y="1435855"/>
                  <a:pt x="6357062" y="1444071"/>
                </a:cubicBezTo>
                <a:cubicBezTo>
                  <a:pt x="6366618" y="1448518"/>
                  <a:pt x="6363125" y="1465312"/>
                  <a:pt x="6364832" y="1478763"/>
                </a:cubicBezTo>
                <a:cubicBezTo>
                  <a:pt x="6367033" y="1481449"/>
                  <a:pt x="6368644" y="1487606"/>
                  <a:pt x="6369745" y="1495680"/>
                </a:cubicBezTo>
                <a:cubicBezTo>
                  <a:pt x="6370129" y="1501564"/>
                  <a:pt x="6370514" y="1507447"/>
                  <a:pt x="6370898" y="1513331"/>
                </a:cubicBezTo>
                <a:lnTo>
                  <a:pt x="6339773" y="1527414"/>
                </a:lnTo>
                <a:cubicBezTo>
                  <a:pt x="6334226" y="1566662"/>
                  <a:pt x="6321052" y="1604564"/>
                  <a:pt x="6321854" y="1635366"/>
                </a:cubicBezTo>
                <a:cubicBezTo>
                  <a:pt x="6320655" y="1701187"/>
                  <a:pt x="6292278" y="1721205"/>
                  <a:pt x="6299489" y="1784860"/>
                </a:cubicBezTo>
                <a:cubicBezTo>
                  <a:pt x="6294212" y="1831400"/>
                  <a:pt x="6277478" y="1829559"/>
                  <a:pt x="6267878" y="1858572"/>
                </a:cubicBezTo>
                <a:lnTo>
                  <a:pt x="6251146" y="1926167"/>
                </a:lnTo>
                <a:lnTo>
                  <a:pt x="6210686" y="2014834"/>
                </a:lnTo>
                <a:lnTo>
                  <a:pt x="6106652" y="2150572"/>
                </a:lnTo>
                <a:lnTo>
                  <a:pt x="6097813" y="2172208"/>
                </a:lnTo>
                <a:lnTo>
                  <a:pt x="6095990" y="2181185"/>
                </a:lnTo>
                <a:cubicBezTo>
                  <a:pt x="6094176" y="2187056"/>
                  <a:pt x="6092249" y="2190556"/>
                  <a:pt x="6090126" y="2192533"/>
                </a:cubicBezTo>
                <a:lnTo>
                  <a:pt x="6089503" y="2192543"/>
                </a:lnTo>
                <a:lnTo>
                  <a:pt x="6084946" y="2203694"/>
                </a:lnTo>
                <a:cubicBezTo>
                  <a:pt x="6068006" y="2222414"/>
                  <a:pt x="6006445" y="2274546"/>
                  <a:pt x="5987861" y="2304868"/>
                </a:cubicBezTo>
                <a:lnTo>
                  <a:pt x="5973439" y="2385635"/>
                </a:lnTo>
                <a:lnTo>
                  <a:pt x="5916727" y="2458777"/>
                </a:lnTo>
                <a:cubicBezTo>
                  <a:pt x="5897241" y="2491718"/>
                  <a:pt x="5869630" y="2534165"/>
                  <a:pt x="5856524" y="2583281"/>
                </a:cubicBezTo>
                <a:cubicBezTo>
                  <a:pt x="5857506" y="2592319"/>
                  <a:pt x="5833326" y="2744711"/>
                  <a:pt x="5838091" y="2753474"/>
                </a:cubicBezTo>
                <a:cubicBezTo>
                  <a:pt x="5785248" y="2871502"/>
                  <a:pt x="5778642" y="2803565"/>
                  <a:pt x="5744296" y="2893276"/>
                </a:cubicBezTo>
                <a:cubicBezTo>
                  <a:pt x="5695297" y="2988328"/>
                  <a:pt x="5724634" y="2958553"/>
                  <a:pt x="5682522" y="3044368"/>
                </a:cubicBezTo>
                <a:cubicBezTo>
                  <a:pt x="5632185" y="3125072"/>
                  <a:pt x="5597317" y="3217236"/>
                  <a:pt x="5557886" y="3304853"/>
                </a:cubicBezTo>
                <a:cubicBezTo>
                  <a:pt x="5482395" y="3325072"/>
                  <a:pt x="5519234" y="3371478"/>
                  <a:pt x="5483942" y="3416604"/>
                </a:cubicBezTo>
                <a:cubicBezTo>
                  <a:pt x="5462927" y="3437263"/>
                  <a:pt x="5484515" y="3475608"/>
                  <a:pt x="5461007" y="3503742"/>
                </a:cubicBezTo>
                <a:cubicBezTo>
                  <a:pt x="5452964" y="3510933"/>
                  <a:pt x="5447709" y="3554203"/>
                  <a:pt x="5437889" y="3559927"/>
                </a:cubicBezTo>
                <a:lnTo>
                  <a:pt x="5432770" y="3562948"/>
                </a:lnTo>
                <a:lnTo>
                  <a:pt x="5406795" y="3578594"/>
                </a:lnTo>
                <a:lnTo>
                  <a:pt x="5381495" y="3599883"/>
                </a:lnTo>
                <a:cubicBezTo>
                  <a:pt x="5373777" y="3608845"/>
                  <a:pt x="5367528" y="3619642"/>
                  <a:pt x="5363689" y="3633299"/>
                </a:cubicBezTo>
                <a:cubicBezTo>
                  <a:pt x="5370837" y="3689178"/>
                  <a:pt x="5280250" y="3728687"/>
                  <a:pt x="5291870" y="3799039"/>
                </a:cubicBezTo>
                <a:cubicBezTo>
                  <a:pt x="5291660" y="3823262"/>
                  <a:pt x="5263601" y="3888134"/>
                  <a:pt x="5241600" y="3894238"/>
                </a:cubicBezTo>
                <a:cubicBezTo>
                  <a:pt x="5232312" y="3906493"/>
                  <a:pt x="5231731" y="3924583"/>
                  <a:pt x="5211041" y="3924184"/>
                </a:cubicBezTo>
                <a:cubicBezTo>
                  <a:pt x="5184976" y="3926521"/>
                  <a:pt x="5198956" y="3986438"/>
                  <a:pt x="5176073" y="3970179"/>
                </a:cubicBezTo>
                <a:lnTo>
                  <a:pt x="5172826" y="3991773"/>
                </a:lnTo>
                <a:lnTo>
                  <a:pt x="5157053" y="3997708"/>
                </a:lnTo>
                <a:cubicBezTo>
                  <a:pt x="5140589" y="4003541"/>
                  <a:pt x="5128715" y="4008828"/>
                  <a:pt x="5127922" y="4022660"/>
                </a:cubicBezTo>
                <a:cubicBezTo>
                  <a:pt x="5105225" y="4035701"/>
                  <a:pt x="5043623" y="4065128"/>
                  <a:pt x="5020872" y="4075951"/>
                </a:cubicBezTo>
                <a:cubicBezTo>
                  <a:pt x="5006705" y="4069570"/>
                  <a:pt x="5001251" y="4081880"/>
                  <a:pt x="4991410" y="4087598"/>
                </a:cubicBezTo>
                <a:cubicBezTo>
                  <a:pt x="4974522" y="4085320"/>
                  <a:pt x="4937025" y="4121806"/>
                  <a:pt x="4930112" y="4138459"/>
                </a:cubicBezTo>
                <a:cubicBezTo>
                  <a:pt x="4918473" y="4190437"/>
                  <a:pt x="4844909" y="4190974"/>
                  <a:pt x="4834224" y="4231643"/>
                </a:cubicBezTo>
                <a:cubicBezTo>
                  <a:pt x="4827758" y="4239937"/>
                  <a:pt x="4820427" y="4245543"/>
                  <a:pt x="4812599" y="4249449"/>
                </a:cubicBezTo>
                <a:lnTo>
                  <a:pt x="4789188" y="4256678"/>
                </a:lnTo>
                <a:lnTo>
                  <a:pt x="4779554" y="4251313"/>
                </a:lnTo>
                <a:lnTo>
                  <a:pt x="4766885" y="4259812"/>
                </a:lnTo>
                <a:lnTo>
                  <a:pt x="4762510" y="4260383"/>
                </a:lnTo>
                <a:cubicBezTo>
                  <a:pt x="4754131" y="4261437"/>
                  <a:pt x="4745977" y="4262766"/>
                  <a:pt x="4738416" y="4265355"/>
                </a:cubicBezTo>
                <a:cubicBezTo>
                  <a:pt x="4764694" y="4302719"/>
                  <a:pt x="4678447" y="4293536"/>
                  <a:pt x="4712007" y="4317892"/>
                </a:cubicBezTo>
                <a:cubicBezTo>
                  <a:pt x="4675039" y="4338619"/>
                  <a:pt x="4716682" y="4356361"/>
                  <a:pt x="4658930" y="4348041"/>
                </a:cubicBezTo>
                <a:cubicBezTo>
                  <a:pt x="4614182" y="4379702"/>
                  <a:pt x="4505053" y="4447283"/>
                  <a:pt x="4443526" y="4507851"/>
                </a:cubicBezTo>
                <a:cubicBezTo>
                  <a:pt x="4410144" y="4540439"/>
                  <a:pt x="4338540" y="4659677"/>
                  <a:pt x="4289766" y="4711450"/>
                </a:cubicBezTo>
                <a:cubicBezTo>
                  <a:pt x="4238344" y="4747694"/>
                  <a:pt x="4215457" y="4807131"/>
                  <a:pt x="4150870" y="4818480"/>
                </a:cubicBezTo>
                <a:cubicBezTo>
                  <a:pt x="4103683" y="4855538"/>
                  <a:pt x="4148748" y="4891762"/>
                  <a:pt x="4006639" y="4933815"/>
                </a:cubicBezTo>
                <a:cubicBezTo>
                  <a:pt x="3736045" y="4990755"/>
                  <a:pt x="3474704" y="5040115"/>
                  <a:pt x="3298210" y="5070790"/>
                </a:cubicBezTo>
                <a:cubicBezTo>
                  <a:pt x="3121717" y="5101466"/>
                  <a:pt x="3041810" y="5115566"/>
                  <a:pt x="2947678" y="5117869"/>
                </a:cubicBezTo>
                <a:cubicBezTo>
                  <a:pt x="2853544" y="5120174"/>
                  <a:pt x="2858560" y="5135060"/>
                  <a:pt x="2822169" y="5129396"/>
                </a:cubicBezTo>
                <a:lnTo>
                  <a:pt x="2538773" y="5313397"/>
                </a:lnTo>
                <a:cubicBezTo>
                  <a:pt x="2405817" y="5334661"/>
                  <a:pt x="2144167" y="5431620"/>
                  <a:pt x="2014500" y="5519744"/>
                </a:cubicBezTo>
                <a:cubicBezTo>
                  <a:pt x="1982084" y="5541774"/>
                  <a:pt x="1956346" y="5565847"/>
                  <a:pt x="1934391" y="5591335"/>
                </a:cubicBezTo>
                <a:lnTo>
                  <a:pt x="1892550" y="5649708"/>
                </a:lnTo>
                <a:lnTo>
                  <a:pt x="1854769" y="5647691"/>
                </a:lnTo>
                <a:cubicBezTo>
                  <a:pt x="1838936" y="5647705"/>
                  <a:pt x="1823701" y="5648312"/>
                  <a:pt x="1809461" y="5648628"/>
                </a:cubicBezTo>
                <a:cubicBezTo>
                  <a:pt x="1834147" y="5698228"/>
                  <a:pt x="1737274" y="5633540"/>
                  <a:pt x="1745150" y="5693879"/>
                </a:cubicBezTo>
                <a:cubicBezTo>
                  <a:pt x="1734532" y="5692199"/>
                  <a:pt x="1724002" y="5688669"/>
                  <a:pt x="1713375" y="5684672"/>
                </a:cubicBezTo>
                <a:lnTo>
                  <a:pt x="1707808" y="5682611"/>
                </a:lnTo>
                <a:lnTo>
                  <a:pt x="1679313" y="5672360"/>
                </a:lnTo>
                <a:lnTo>
                  <a:pt x="1646933" y="5666227"/>
                </a:lnTo>
                <a:cubicBezTo>
                  <a:pt x="1635170" y="5665926"/>
                  <a:pt x="1622939" y="5667937"/>
                  <a:pt x="1610055" y="5673643"/>
                </a:cubicBezTo>
                <a:cubicBezTo>
                  <a:pt x="1571890" y="5714775"/>
                  <a:pt x="1484024" y="5669440"/>
                  <a:pt x="1437641" y="5723266"/>
                </a:cubicBezTo>
                <a:cubicBezTo>
                  <a:pt x="1418992" y="5738521"/>
                  <a:pt x="1351540" y="5757985"/>
                  <a:pt x="1332869" y="5744752"/>
                </a:cubicBezTo>
                <a:cubicBezTo>
                  <a:pt x="1317589" y="5745326"/>
                  <a:pt x="1303391" y="5756388"/>
                  <a:pt x="1290525" y="5740036"/>
                </a:cubicBezTo>
                <a:cubicBezTo>
                  <a:pt x="1272146" y="5721242"/>
                  <a:pt x="1235243" y="5770261"/>
                  <a:pt x="1233107" y="5742106"/>
                </a:cubicBezTo>
                <a:lnTo>
                  <a:pt x="1214532" y="5753325"/>
                </a:lnTo>
                <a:lnTo>
                  <a:pt x="1199955" y="5744831"/>
                </a:lnTo>
                <a:cubicBezTo>
                  <a:pt x="1185016" y="5735734"/>
                  <a:pt x="1173414" y="5729861"/>
                  <a:pt x="1162337" y="5738048"/>
                </a:cubicBezTo>
                <a:cubicBezTo>
                  <a:pt x="1137920" y="5728689"/>
                  <a:pt x="1076212" y="5699490"/>
                  <a:pt x="1053457" y="5688676"/>
                </a:cubicBezTo>
                <a:cubicBezTo>
                  <a:pt x="1049315" y="5673592"/>
                  <a:pt x="1036434" y="5677184"/>
                  <a:pt x="1025798" y="5673166"/>
                </a:cubicBezTo>
                <a:cubicBezTo>
                  <a:pt x="1016787" y="5658576"/>
                  <a:pt x="965030" y="5652626"/>
                  <a:pt x="947900" y="5657848"/>
                </a:cubicBezTo>
                <a:cubicBezTo>
                  <a:pt x="900757" y="5681878"/>
                  <a:pt x="853518" y="5624981"/>
                  <a:pt x="815627" y="5642557"/>
                </a:cubicBezTo>
                <a:cubicBezTo>
                  <a:pt x="805172" y="5642805"/>
                  <a:pt x="796221" y="5640669"/>
                  <a:pt x="788251" y="5637065"/>
                </a:cubicBezTo>
                <a:lnTo>
                  <a:pt x="767822" y="5623450"/>
                </a:lnTo>
                <a:lnTo>
                  <a:pt x="765791" y="5612539"/>
                </a:lnTo>
                <a:lnTo>
                  <a:pt x="751230" y="5608092"/>
                </a:lnTo>
                <a:lnTo>
                  <a:pt x="748008" y="5605052"/>
                </a:lnTo>
                <a:cubicBezTo>
                  <a:pt x="741868" y="5599203"/>
                  <a:pt x="735661" y="5593704"/>
                  <a:pt x="728871" y="5589469"/>
                </a:cubicBezTo>
                <a:cubicBezTo>
                  <a:pt x="717035" y="5633700"/>
                  <a:pt x="669153" y="5560747"/>
                  <a:pt x="671898" y="5602363"/>
                </a:cubicBezTo>
                <a:cubicBezTo>
                  <a:pt x="632522" y="5586794"/>
                  <a:pt x="645467" y="5630489"/>
                  <a:pt x="615065" y="5580257"/>
                </a:cubicBezTo>
                <a:cubicBezTo>
                  <a:pt x="562379" y="5565593"/>
                  <a:pt x="441250" y="5523701"/>
                  <a:pt x="355785" y="5514383"/>
                </a:cubicBezTo>
                <a:cubicBezTo>
                  <a:pt x="309622" y="5509152"/>
                  <a:pt x="172894" y="5529342"/>
                  <a:pt x="102269" y="5524347"/>
                </a:cubicBezTo>
                <a:cubicBezTo>
                  <a:pt x="72050" y="5515878"/>
                  <a:pt x="41939" y="5516649"/>
                  <a:pt x="13160" y="5514159"/>
                </a:cubicBezTo>
                <a:lnTo>
                  <a:pt x="0" y="551173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F6D454D-2559-18B5-9A7C-07F69FE339A0}"/>
              </a:ext>
            </a:extLst>
          </p:cNvPr>
          <p:cNvSpPr>
            <a:spLocks noGrp="1"/>
          </p:cNvSpPr>
          <p:nvPr>
            <p:ph type="title"/>
          </p:nvPr>
        </p:nvSpPr>
        <p:spPr>
          <a:xfrm>
            <a:off x="838199" y="1068891"/>
            <a:ext cx="4259731" cy="1985085"/>
          </a:xfrm>
        </p:spPr>
        <p:txBody>
          <a:bodyPr anchor="b">
            <a:normAutofit/>
          </a:bodyPr>
          <a:lstStyle/>
          <a:p>
            <a:pPr algn="ctr"/>
            <a:r>
              <a:rPr lang="en-US" dirty="0"/>
              <a:t>Clinical Approach</a:t>
            </a:r>
          </a:p>
        </p:txBody>
      </p:sp>
      <p:sp>
        <p:nvSpPr>
          <p:cNvPr id="13" name="Freeform: Shape 12">
            <a:extLst>
              <a:ext uri="{FF2B5EF4-FFF2-40B4-BE49-F238E27FC236}">
                <a16:creationId xmlns:a16="http://schemas.microsoft.com/office/drawing/2014/main" id="{CF93DC6C-1BFD-4414-BF23-471C8831C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664" y="3440576"/>
            <a:ext cx="4114800" cy="267505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508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C17AD881-50E0-B3CF-1C88-D98917436819}"/>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1049617" y="3808796"/>
            <a:ext cx="3836894" cy="1944229"/>
          </a:xfrm>
          <a:prstGeom prst="rect">
            <a:avLst/>
          </a:prstGeom>
          <a:noFill/>
        </p:spPr>
      </p:pic>
      <p:sp>
        <p:nvSpPr>
          <p:cNvPr id="15" name="Rectangle 6">
            <a:extLst>
              <a:ext uri="{FF2B5EF4-FFF2-40B4-BE49-F238E27FC236}">
                <a16:creationId xmlns:a16="http://schemas.microsoft.com/office/drawing/2014/main" id="{001928A5-13A8-4372-8A77-BCAAE5553E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4188" y="5840345"/>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2662C331-F480-865B-76CD-7AD8B9B2064A}"/>
              </a:ext>
            </a:extLst>
          </p:cNvPr>
          <p:cNvSpPr>
            <a:spLocks noGrp="1"/>
          </p:cNvSpPr>
          <p:nvPr>
            <p:ph idx="1"/>
          </p:nvPr>
        </p:nvSpPr>
        <p:spPr>
          <a:xfrm>
            <a:off x="6586415" y="723153"/>
            <a:ext cx="4555782" cy="5392482"/>
          </a:xfrm>
        </p:spPr>
        <p:txBody>
          <a:bodyPr anchor="ctr">
            <a:normAutofit/>
          </a:bodyPr>
          <a:lstStyle/>
          <a:p>
            <a:r>
              <a:rPr lang="en-US" sz="1900" b="1" dirty="0"/>
              <a:t>Individualized CA Plans</a:t>
            </a:r>
          </a:p>
          <a:p>
            <a:r>
              <a:rPr lang="en-US" sz="1900" b="1" dirty="0"/>
              <a:t>Most Common Obstacles to Competency</a:t>
            </a:r>
          </a:p>
          <a:p>
            <a:pPr lvl="1">
              <a:buFont typeface="Wingdings" panose="05000000000000000000" pitchFamily="2" charset="2"/>
              <a:buChar char="Ø"/>
            </a:pPr>
            <a:r>
              <a:rPr lang="en-US" sz="1900" b="1" dirty="0"/>
              <a:t>Intellectual/Learning/Development Disability</a:t>
            </a:r>
          </a:p>
          <a:p>
            <a:pPr lvl="1">
              <a:buFont typeface="Wingdings" panose="05000000000000000000" pitchFamily="2" charset="2"/>
              <a:buChar char="Ø"/>
            </a:pPr>
            <a:r>
              <a:rPr lang="en-US" sz="1900" b="1" dirty="0"/>
              <a:t>Mental Health/Psychiatric Condition</a:t>
            </a:r>
          </a:p>
          <a:p>
            <a:pPr lvl="1">
              <a:buFont typeface="Wingdings" panose="05000000000000000000" pitchFamily="2" charset="2"/>
              <a:buChar char="Ø"/>
            </a:pPr>
            <a:r>
              <a:rPr lang="en-US" sz="1900" b="1" dirty="0"/>
              <a:t>Psychosocial/Emotional Immaturity</a:t>
            </a:r>
          </a:p>
          <a:p>
            <a:r>
              <a:rPr lang="en-US" sz="1900" b="1" dirty="0"/>
              <a:t>Program Rooted in Virginia Juvenile Competency Model</a:t>
            </a:r>
          </a:p>
          <a:p>
            <a:r>
              <a:rPr lang="en-US" sz="1900" b="1" dirty="0"/>
              <a:t>Approach Includes Attainment Progress Markers/Phases (not Linear)</a:t>
            </a:r>
          </a:p>
          <a:p>
            <a:r>
              <a:rPr lang="en-US" sz="1900" b="1" dirty="0"/>
              <a:t>Competency Assessment is Ongoing and Dynamic </a:t>
            </a:r>
          </a:p>
          <a:p>
            <a:r>
              <a:rPr lang="en-US" sz="1900" b="1" dirty="0"/>
              <a:t>Competency Recommendation – Psychologist/Psychiatrist Endorsement</a:t>
            </a:r>
          </a:p>
          <a:p>
            <a:pPr marL="0" indent="0">
              <a:buNone/>
            </a:pPr>
            <a:r>
              <a:rPr lang="en-US" sz="1900" b="1" dirty="0"/>
              <a:t>	</a:t>
            </a:r>
          </a:p>
        </p:txBody>
      </p:sp>
    </p:spTree>
    <p:extLst>
      <p:ext uri="{BB962C8B-B14F-4D97-AF65-F5344CB8AC3E}">
        <p14:creationId xmlns:p14="http://schemas.microsoft.com/office/powerpoint/2010/main" val="1626108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B39A1F5A-E57E-4178-8F57-A18DC747E5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291618" cy="5097980"/>
          </a:xfrm>
          <a:custGeom>
            <a:avLst/>
            <a:gdLst>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516105 w 6530408"/>
              <a:gd name="connsiteY8" fmla="*/ 476071 h 5753325"/>
              <a:gd name="connsiteX9" fmla="*/ 6488360 w 6530408"/>
              <a:gd name="connsiteY9" fmla="*/ 535865 h 5753325"/>
              <a:gd name="connsiteX10" fmla="*/ 6492864 w 6530408"/>
              <a:gd name="connsiteY10" fmla="*/ 615799 h 5753325"/>
              <a:gd name="connsiteX11" fmla="*/ 6459988 w 6530408"/>
              <a:gd name="connsiteY11" fmla="*/ 707628 h 5753325"/>
              <a:gd name="connsiteX12" fmla="*/ 6453989 w 6530408"/>
              <a:gd name="connsiteY12" fmla="*/ 711876 h 5753325"/>
              <a:gd name="connsiteX13" fmla="*/ 6453209 w 6530408"/>
              <a:gd name="connsiteY13" fmla="*/ 719127 h 5753325"/>
              <a:gd name="connsiteX14" fmla="*/ 6457662 w 6530408"/>
              <a:gd name="connsiteY14" fmla="*/ 723331 h 5753325"/>
              <a:gd name="connsiteX15" fmla="*/ 6447445 w 6530408"/>
              <a:gd name="connsiteY15" fmla="*/ 780003 h 5753325"/>
              <a:gd name="connsiteX16" fmla="*/ 6426552 w 6530408"/>
              <a:gd name="connsiteY16" fmla="*/ 845805 h 5753325"/>
              <a:gd name="connsiteX17" fmla="*/ 6434072 w 6530408"/>
              <a:gd name="connsiteY17" fmla="*/ 910733 h 5753325"/>
              <a:gd name="connsiteX18" fmla="*/ 6432570 w 6530408"/>
              <a:gd name="connsiteY18" fmla="*/ 983394 h 5753325"/>
              <a:gd name="connsiteX19" fmla="*/ 6431878 w 6530408"/>
              <a:gd name="connsiteY19" fmla="*/ 1026728 h 5753325"/>
              <a:gd name="connsiteX20" fmla="*/ 6414269 w 6530408"/>
              <a:gd name="connsiteY20" fmla="*/ 1151111 h 5753325"/>
              <a:gd name="connsiteX21" fmla="*/ 6371722 w 6530408"/>
              <a:gd name="connsiteY21" fmla="*/ 1318080 h 5753325"/>
              <a:gd name="connsiteX22" fmla="*/ 6356023 w 6530408"/>
              <a:gd name="connsiteY22" fmla="*/ 1356227 h 5753325"/>
              <a:gd name="connsiteX23" fmla="*/ 6356157 w 6530408"/>
              <a:gd name="connsiteY23" fmla="*/ 1361967 h 5753325"/>
              <a:gd name="connsiteX24" fmla="*/ 6350613 w 6530408"/>
              <a:gd name="connsiteY24" fmla="*/ 1393569 h 5753325"/>
              <a:gd name="connsiteX25" fmla="*/ 6357062 w 6530408"/>
              <a:gd name="connsiteY25" fmla="*/ 1444071 h 5753325"/>
              <a:gd name="connsiteX26" fmla="*/ 6364832 w 6530408"/>
              <a:gd name="connsiteY26" fmla="*/ 1478763 h 5753325"/>
              <a:gd name="connsiteX27" fmla="*/ 6369745 w 6530408"/>
              <a:gd name="connsiteY27" fmla="*/ 1495680 h 5753325"/>
              <a:gd name="connsiteX28" fmla="*/ 6370898 w 6530408"/>
              <a:gd name="connsiteY28" fmla="*/ 1513331 h 5753325"/>
              <a:gd name="connsiteX29" fmla="*/ 6368801 w 6530408"/>
              <a:gd name="connsiteY29" fmla="*/ 1527414 h 5753325"/>
              <a:gd name="connsiteX30" fmla="*/ 6359177 w 6530408"/>
              <a:gd name="connsiteY30" fmla="*/ 1639513 h 5753325"/>
              <a:gd name="connsiteX31" fmla="*/ 6299489 w 6530408"/>
              <a:gd name="connsiteY31" fmla="*/ 1784860 h 5753325"/>
              <a:gd name="connsiteX32" fmla="*/ 6267878 w 6530408"/>
              <a:gd name="connsiteY32" fmla="*/ 1858572 h 5753325"/>
              <a:gd name="connsiteX33" fmla="*/ 6251146 w 6530408"/>
              <a:gd name="connsiteY33" fmla="*/ 1926167 h 5753325"/>
              <a:gd name="connsiteX34" fmla="*/ 6210686 w 6530408"/>
              <a:gd name="connsiteY34" fmla="*/ 2014834 h 5753325"/>
              <a:gd name="connsiteX35" fmla="*/ 6106652 w 6530408"/>
              <a:gd name="connsiteY35" fmla="*/ 2150572 h 5753325"/>
              <a:gd name="connsiteX36" fmla="*/ 6097813 w 6530408"/>
              <a:gd name="connsiteY36" fmla="*/ 2172208 h 5753325"/>
              <a:gd name="connsiteX37" fmla="*/ 6095990 w 6530408"/>
              <a:gd name="connsiteY37" fmla="*/ 2181185 h 5753325"/>
              <a:gd name="connsiteX38" fmla="*/ 6090126 w 6530408"/>
              <a:gd name="connsiteY38" fmla="*/ 2192533 h 5753325"/>
              <a:gd name="connsiteX39" fmla="*/ 6089503 w 6530408"/>
              <a:gd name="connsiteY39" fmla="*/ 2192543 h 5753325"/>
              <a:gd name="connsiteX40" fmla="*/ 6084946 w 6530408"/>
              <a:gd name="connsiteY40" fmla="*/ 2203694 h 5753325"/>
              <a:gd name="connsiteX41" fmla="*/ 5987861 w 6530408"/>
              <a:gd name="connsiteY41" fmla="*/ 2304868 h 5753325"/>
              <a:gd name="connsiteX42" fmla="*/ 5973439 w 6530408"/>
              <a:gd name="connsiteY42" fmla="*/ 2385635 h 5753325"/>
              <a:gd name="connsiteX43" fmla="*/ 5916727 w 6530408"/>
              <a:gd name="connsiteY43" fmla="*/ 2458777 h 5753325"/>
              <a:gd name="connsiteX44" fmla="*/ 5856524 w 6530408"/>
              <a:gd name="connsiteY44" fmla="*/ 2583281 h 5753325"/>
              <a:gd name="connsiteX45" fmla="*/ 5838091 w 6530408"/>
              <a:gd name="connsiteY45" fmla="*/ 2753474 h 5753325"/>
              <a:gd name="connsiteX46" fmla="*/ 5777471 w 6530408"/>
              <a:gd name="connsiteY46" fmla="*/ 2901570 h 5753325"/>
              <a:gd name="connsiteX47" fmla="*/ 5723992 w 6530408"/>
              <a:gd name="connsiteY47" fmla="*/ 2998752 h 5753325"/>
              <a:gd name="connsiteX48" fmla="*/ 5557886 w 6530408"/>
              <a:gd name="connsiteY48" fmla="*/ 3329735 h 5753325"/>
              <a:gd name="connsiteX49" fmla="*/ 5471501 w 6530408"/>
              <a:gd name="connsiteY49" fmla="*/ 3462221 h 5753325"/>
              <a:gd name="connsiteX50" fmla="*/ 5465154 w 6530408"/>
              <a:gd name="connsiteY50" fmla="*/ 3541065 h 5753325"/>
              <a:gd name="connsiteX51" fmla="*/ 5437889 w 6530408"/>
              <a:gd name="connsiteY51" fmla="*/ 3559927 h 5753325"/>
              <a:gd name="connsiteX52" fmla="*/ 5432770 w 6530408"/>
              <a:gd name="connsiteY52" fmla="*/ 3562948 h 5753325"/>
              <a:gd name="connsiteX53" fmla="*/ 5406795 w 6530408"/>
              <a:gd name="connsiteY53" fmla="*/ 3578594 h 5753325"/>
              <a:gd name="connsiteX54" fmla="*/ 5381495 w 6530408"/>
              <a:gd name="connsiteY54" fmla="*/ 3599883 h 5753325"/>
              <a:gd name="connsiteX55" fmla="*/ 5363689 w 6530408"/>
              <a:gd name="connsiteY55" fmla="*/ 3633299 h 5753325"/>
              <a:gd name="connsiteX56" fmla="*/ 5291870 w 6530408"/>
              <a:gd name="connsiteY56" fmla="*/ 3799039 h 5753325"/>
              <a:gd name="connsiteX57" fmla="*/ 5241600 w 6530408"/>
              <a:gd name="connsiteY57" fmla="*/ 3894238 h 5753325"/>
              <a:gd name="connsiteX58" fmla="*/ 5211041 w 6530408"/>
              <a:gd name="connsiteY58" fmla="*/ 3924184 h 5753325"/>
              <a:gd name="connsiteX59" fmla="*/ 5176073 w 6530408"/>
              <a:gd name="connsiteY59" fmla="*/ 3970179 h 5753325"/>
              <a:gd name="connsiteX60" fmla="*/ 5172826 w 6530408"/>
              <a:gd name="connsiteY60" fmla="*/ 3991773 h 5753325"/>
              <a:gd name="connsiteX61" fmla="*/ 5157053 w 6530408"/>
              <a:gd name="connsiteY61" fmla="*/ 3997708 h 5753325"/>
              <a:gd name="connsiteX62" fmla="*/ 5127922 w 6530408"/>
              <a:gd name="connsiteY62" fmla="*/ 4022660 h 5753325"/>
              <a:gd name="connsiteX63" fmla="*/ 5020872 w 6530408"/>
              <a:gd name="connsiteY63" fmla="*/ 4075951 h 5753325"/>
              <a:gd name="connsiteX64" fmla="*/ 4991410 w 6530408"/>
              <a:gd name="connsiteY64" fmla="*/ 4087598 h 5753325"/>
              <a:gd name="connsiteX65" fmla="*/ 4930112 w 6530408"/>
              <a:gd name="connsiteY65" fmla="*/ 4138459 h 5753325"/>
              <a:gd name="connsiteX66" fmla="*/ 4834224 w 6530408"/>
              <a:gd name="connsiteY66" fmla="*/ 4231643 h 5753325"/>
              <a:gd name="connsiteX67" fmla="*/ 4812599 w 6530408"/>
              <a:gd name="connsiteY67" fmla="*/ 4249449 h 5753325"/>
              <a:gd name="connsiteX68" fmla="*/ 4789188 w 6530408"/>
              <a:gd name="connsiteY68" fmla="*/ 4256678 h 5753325"/>
              <a:gd name="connsiteX69" fmla="*/ 4779554 w 6530408"/>
              <a:gd name="connsiteY69" fmla="*/ 4251313 h 5753325"/>
              <a:gd name="connsiteX70" fmla="*/ 4766885 w 6530408"/>
              <a:gd name="connsiteY70" fmla="*/ 4259812 h 5753325"/>
              <a:gd name="connsiteX71" fmla="*/ 4762510 w 6530408"/>
              <a:gd name="connsiteY71" fmla="*/ 4260383 h 5753325"/>
              <a:gd name="connsiteX72" fmla="*/ 4738416 w 6530408"/>
              <a:gd name="connsiteY72" fmla="*/ 4265355 h 5753325"/>
              <a:gd name="connsiteX73" fmla="*/ 4712007 w 6530408"/>
              <a:gd name="connsiteY73" fmla="*/ 4317892 h 5753325"/>
              <a:gd name="connsiteX74" fmla="*/ 4658930 w 6530408"/>
              <a:gd name="connsiteY74" fmla="*/ 4348041 h 5753325"/>
              <a:gd name="connsiteX75" fmla="*/ 4443526 w 6530408"/>
              <a:gd name="connsiteY75" fmla="*/ 4507851 h 5753325"/>
              <a:gd name="connsiteX76" fmla="*/ 4289766 w 6530408"/>
              <a:gd name="connsiteY76" fmla="*/ 4711450 h 5753325"/>
              <a:gd name="connsiteX77" fmla="*/ 4150870 w 6530408"/>
              <a:gd name="connsiteY77" fmla="*/ 4818480 h 5753325"/>
              <a:gd name="connsiteX78" fmla="*/ 4006639 w 6530408"/>
              <a:gd name="connsiteY78" fmla="*/ 4933815 h 5753325"/>
              <a:gd name="connsiteX79" fmla="*/ 3298210 w 6530408"/>
              <a:gd name="connsiteY79" fmla="*/ 5070790 h 5753325"/>
              <a:gd name="connsiteX80" fmla="*/ 2947678 w 6530408"/>
              <a:gd name="connsiteY80" fmla="*/ 5117869 h 5753325"/>
              <a:gd name="connsiteX81" fmla="*/ 2822169 w 6530408"/>
              <a:gd name="connsiteY81" fmla="*/ 5129396 h 5753325"/>
              <a:gd name="connsiteX82" fmla="*/ 2538773 w 6530408"/>
              <a:gd name="connsiteY82" fmla="*/ 5313397 h 5753325"/>
              <a:gd name="connsiteX83" fmla="*/ 2014500 w 6530408"/>
              <a:gd name="connsiteY83" fmla="*/ 5519744 h 5753325"/>
              <a:gd name="connsiteX84" fmla="*/ 1934391 w 6530408"/>
              <a:gd name="connsiteY84" fmla="*/ 5591335 h 5753325"/>
              <a:gd name="connsiteX85" fmla="*/ 1892550 w 6530408"/>
              <a:gd name="connsiteY85" fmla="*/ 5649708 h 5753325"/>
              <a:gd name="connsiteX86" fmla="*/ 1854769 w 6530408"/>
              <a:gd name="connsiteY86" fmla="*/ 5647691 h 5753325"/>
              <a:gd name="connsiteX87" fmla="*/ 1809461 w 6530408"/>
              <a:gd name="connsiteY87" fmla="*/ 5648628 h 5753325"/>
              <a:gd name="connsiteX88" fmla="*/ 1745150 w 6530408"/>
              <a:gd name="connsiteY88" fmla="*/ 5693879 h 5753325"/>
              <a:gd name="connsiteX89" fmla="*/ 1713375 w 6530408"/>
              <a:gd name="connsiteY89" fmla="*/ 5684672 h 5753325"/>
              <a:gd name="connsiteX90" fmla="*/ 1707808 w 6530408"/>
              <a:gd name="connsiteY90" fmla="*/ 5682611 h 5753325"/>
              <a:gd name="connsiteX91" fmla="*/ 1679313 w 6530408"/>
              <a:gd name="connsiteY91" fmla="*/ 5672360 h 5753325"/>
              <a:gd name="connsiteX92" fmla="*/ 1646933 w 6530408"/>
              <a:gd name="connsiteY92" fmla="*/ 5666227 h 5753325"/>
              <a:gd name="connsiteX93" fmla="*/ 1610055 w 6530408"/>
              <a:gd name="connsiteY93" fmla="*/ 5673643 h 5753325"/>
              <a:gd name="connsiteX94" fmla="*/ 1437641 w 6530408"/>
              <a:gd name="connsiteY94" fmla="*/ 5723266 h 5753325"/>
              <a:gd name="connsiteX95" fmla="*/ 1332869 w 6530408"/>
              <a:gd name="connsiteY95" fmla="*/ 5744752 h 5753325"/>
              <a:gd name="connsiteX96" fmla="*/ 1290525 w 6530408"/>
              <a:gd name="connsiteY96" fmla="*/ 5740036 h 5753325"/>
              <a:gd name="connsiteX97" fmla="*/ 1233107 w 6530408"/>
              <a:gd name="connsiteY97" fmla="*/ 5742106 h 5753325"/>
              <a:gd name="connsiteX98" fmla="*/ 1214532 w 6530408"/>
              <a:gd name="connsiteY98" fmla="*/ 5753325 h 5753325"/>
              <a:gd name="connsiteX99" fmla="*/ 1199955 w 6530408"/>
              <a:gd name="connsiteY99" fmla="*/ 5744831 h 5753325"/>
              <a:gd name="connsiteX100" fmla="*/ 1162337 w 6530408"/>
              <a:gd name="connsiteY100" fmla="*/ 5738048 h 5753325"/>
              <a:gd name="connsiteX101" fmla="*/ 1053457 w 6530408"/>
              <a:gd name="connsiteY101" fmla="*/ 5688676 h 5753325"/>
              <a:gd name="connsiteX102" fmla="*/ 1025798 w 6530408"/>
              <a:gd name="connsiteY102" fmla="*/ 5673166 h 5753325"/>
              <a:gd name="connsiteX103" fmla="*/ 947900 w 6530408"/>
              <a:gd name="connsiteY103" fmla="*/ 5657848 h 5753325"/>
              <a:gd name="connsiteX104" fmla="*/ 815627 w 6530408"/>
              <a:gd name="connsiteY104" fmla="*/ 5642557 h 5753325"/>
              <a:gd name="connsiteX105" fmla="*/ 788251 w 6530408"/>
              <a:gd name="connsiteY105" fmla="*/ 5637065 h 5753325"/>
              <a:gd name="connsiteX106" fmla="*/ 767822 w 6530408"/>
              <a:gd name="connsiteY106" fmla="*/ 5623450 h 5753325"/>
              <a:gd name="connsiteX107" fmla="*/ 765791 w 6530408"/>
              <a:gd name="connsiteY107" fmla="*/ 5612539 h 5753325"/>
              <a:gd name="connsiteX108" fmla="*/ 751230 w 6530408"/>
              <a:gd name="connsiteY108" fmla="*/ 5608092 h 5753325"/>
              <a:gd name="connsiteX109" fmla="*/ 748008 w 6530408"/>
              <a:gd name="connsiteY109" fmla="*/ 5605052 h 5753325"/>
              <a:gd name="connsiteX110" fmla="*/ 728871 w 6530408"/>
              <a:gd name="connsiteY110" fmla="*/ 5589469 h 5753325"/>
              <a:gd name="connsiteX111" fmla="*/ 671898 w 6530408"/>
              <a:gd name="connsiteY111" fmla="*/ 5602363 h 5753325"/>
              <a:gd name="connsiteX112" fmla="*/ 615065 w 6530408"/>
              <a:gd name="connsiteY112" fmla="*/ 5580257 h 5753325"/>
              <a:gd name="connsiteX113" fmla="*/ 355785 w 6530408"/>
              <a:gd name="connsiteY113" fmla="*/ 5514383 h 5753325"/>
              <a:gd name="connsiteX114" fmla="*/ 102269 w 6530408"/>
              <a:gd name="connsiteY114" fmla="*/ 5524347 h 5753325"/>
              <a:gd name="connsiteX115" fmla="*/ 13160 w 6530408"/>
              <a:gd name="connsiteY115" fmla="*/ 5514159 h 5753325"/>
              <a:gd name="connsiteX116" fmla="*/ 0 w 6530408"/>
              <a:gd name="connsiteY116" fmla="*/ 5511735 h 5753325"/>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488360 w 6530408"/>
              <a:gd name="connsiteY8" fmla="*/ 535865 h 5753325"/>
              <a:gd name="connsiteX9" fmla="*/ 6492864 w 6530408"/>
              <a:gd name="connsiteY9" fmla="*/ 615799 h 5753325"/>
              <a:gd name="connsiteX10" fmla="*/ 6459988 w 6530408"/>
              <a:gd name="connsiteY10" fmla="*/ 707628 h 5753325"/>
              <a:gd name="connsiteX11" fmla="*/ 6453989 w 6530408"/>
              <a:gd name="connsiteY11" fmla="*/ 711876 h 5753325"/>
              <a:gd name="connsiteX12" fmla="*/ 6453209 w 6530408"/>
              <a:gd name="connsiteY12" fmla="*/ 719127 h 5753325"/>
              <a:gd name="connsiteX13" fmla="*/ 6457662 w 6530408"/>
              <a:gd name="connsiteY13" fmla="*/ 723331 h 5753325"/>
              <a:gd name="connsiteX14" fmla="*/ 6447445 w 6530408"/>
              <a:gd name="connsiteY14" fmla="*/ 780003 h 5753325"/>
              <a:gd name="connsiteX15" fmla="*/ 6426552 w 6530408"/>
              <a:gd name="connsiteY15" fmla="*/ 845805 h 5753325"/>
              <a:gd name="connsiteX16" fmla="*/ 6434072 w 6530408"/>
              <a:gd name="connsiteY16" fmla="*/ 910733 h 5753325"/>
              <a:gd name="connsiteX17" fmla="*/ 6432570 w 6530408"/>
              <a:gd name="connsiteY17" fmla="*/ 983394 h 5753325"/>
              <a:gd name="connsiteX18" fmla="*/ 6431878 w 6530408"/>
              <a:gd name="connsiteY18" fmla="*/ 1026728 h 5753325"/>
              <a:gd name="connsiteX19" fmla="*/ 6414269 w 6530408"/>
              <a:gd name="connsiteY19" fmla="*/ 1151111 h 5753325"/>
              <a:gd name="connsiteX20" fmla="*/ 6371722 w 6530408"/>
              <a:gd name="connsiteY20" fmla="*/ 1318080 h 5753325"/>
              <a:gd name="connsiteX21" fmla="*/ 6356023 w 6530408"/>
              <a:gd name="connsiteY21" fmla="*/ 1356227 h 5753325"/>
              <a:gd name="connsiteX22" fmla="*/ 6356157 w 6530408"/>
              <a:gd name="connsiteY22" fmla="*/ 1361967 h 5753325"/>
              <a:gd name="connsiteX23" fmla="*/ 6350613 w 6530408"/>
              <a:gd name="connsiteY23" fmla="*/ 1393569 h 5753325"/>
              <a:gd name="connsiteX24" fmla="*/ 6357062 w 6530408"/>
              <a:gd name="connsiteY24" fmla="*/ 1444071 h 5753325"/>
              <a:gd name="connsiteX25" fmla="*/ 6364832 w 6530408"/>
              <a:gd name="connsiteY25" fmla="*/ 1478763 h 5753325"/>
              <a:gd name="connsiteX26" fmla="*/ 6369745 w 6530408"/>
              <a:gd name="connsiteY26" fmla="*/ 1495680 h 5753325"/>
              <a:gd name="connsiteX27" fmla="*/ 6370898 w 6530408"/>
              <a:gd name="connsiteY27" fmla="*/ 1513331 h 5753325"/>
              <a:gd name="connsiteX28" fmla="*/ 6368801 w 6530408"/>
              <a:gd name="connsiteY28" fmla="*/ 1527414 h 5753325"/>
              <a:gd name="connsiteX29" fmla="*/ 6359177 w 6530408"/>
              <a:gd name="connsiteY29" fmla="*/ 1639513 h 5753325"/>
              <a:gd name="connsiteX30" fmla="*/ 6299489 w 6530408"/>
              <a:gd name="connsiteY30" fmla="*/ 1784860 h 5753325"/>
              <a:gd name="connsiteX31" fmla="*/ 6267878 w 6530408"/>
              <a:gd name="connsiteY31" fmla="*/ 1858572 h 5753325"/>
              <a:gd name="connsiteX32" fmla="*/ 6251146 w 6530408"/>
              <a:gd name="connsiteY32" fmla="*/ 1926167 h 5753325"/>
              <a:gd name="connsiteX33" fmla="*/ 6210686 w 6530408"/>
              <a:gd name="connsiteY33" fmla="*/ 2014834 h 5753325"/>
              <a:gd name="connsiteX34" fmla="*/ 6106652 w 6530408"/>
              <a:gd name="connsiteY34" fmla="*/ 2150572 h 5753325"/>
              <a:gd name="connsiteX35" fmla="*/ 6097813 w 6530408"/>
              <a:gd name="connsiteY35" fmla="*/ 2172208 h 5753325"/>
              <a:gd name="connsiteX36" fmla="*/ 6095990 w 6530408"/>
              <a:gd name="connsiteY36" fmla="*/ 2181185 h 5753325"/>
              <a:gd name="connsiteX37" fmla="*/ 6090126 w 6530408"/>
              <a:gd name="connsiteY37" fmla="*/ 2192533 h 5753325"/>
              <a:gd name="connsiteX38" fmla="*/ 6089503 w 6530408"/>
              <a:gd name="connsiteY38" fmla="*/ 2192543 h 5753325"/>
              <a:gd name="connsiteX39" fmla="*/ 6084946 w 6530408"/>
              <a:gd name="connsiteY39" fmla="*/ 2203694 h 5753325"/>
              <a:gd name="connsiteX40" fmla="*/ 5987861 w 6530408"/>
              <a:gd name="connsiteY40" fmla="*/ 2304868 h 5753325"/>
              <a:gd name="connsiteX41" fmla="*/ 5973439 w 6530408"/>
              <a:gd name="connsiteY41" fmla="*/ 2385635 h 5753325"/>
              <a:gd name="connsiteX42" fmla="*/ 5916727 w 6530408"/>
              <a:gd name="connsiteY42" fmla="*/ 2458777 h 5753325"/>
              <a:gd name="connsiteX43" fmla="*/ 5856524 w 6530408"/>
              <a:gd name="connsiteY43" fmla="*/ 2583281 h 5753325"/>
              <a:gd name="connsiteX44" fmla="*/ 5838091 w 6530408"/>
              <a:gd name="connsiteY44" fmla="*/ 2753474 h 5753325"/>
              <a:gd name="connsiteX45" fmla="*/ 5777471 w 6530408"/>
              <a:gd name="connsiteY45" fmla="*/ 2901570 h 5753325"/>
              <a:gd name="connsiteX46" fmla="*/ 5723992 w 6530408"/>
              <a:gd name="connsiteY46" fmla="*/ 2998752 h 5753325"/>
              <a:gd name="connsiteX47" fmla="*/ 5557886 w 6530408"/>
              <a:gd name="connsiteY47" fmla="*/ 3329735 h 5753325"/>
              <a:gd name="connsiteX48" fmla="*/ 5471501 w 6530408"/>
              <a:gd name="connsiteY48" fmla="*/ 3462221 h 5753325"/>
              <a:gd name="connsiteX49" fmla="*/ 5465154 w 6530408"/>
              <a:gd name="connsiteY49" fmla="*/ 3541065 h 5753325"/>
              <a:gd name="connsiteX50" fmla="*/ 5437889 w 6530408"/>
              <a:gd name="connsiteY50" fmla="*/ 3559927 h 5753325"/>
              <a:gd name="connsiteX51" fmla="*/ 5432770 w 6530408"/>
              <a:gd name="connsiteY51" fmla="*/ 3562948 h 5753325"/>
              <a:gd name="connsiteX52" fmla="*/ 5406795 w 6530408"/>
              <a:gd name="connsiteY52" fmla="*/ 3578594 h 5753325"/>
              <a:gd name="connsiteX53" fmla="*/ 5381495 w 6530408"/>
              <a:gd name="connsiteY53" fmla="*/ 3599883 h 5753325"/>
              <a:gd name="connsiteX54" fmla="*/ 5363689 w 6530408"/>
              <a:gd name="connsiteY54" fmla="*/ 3633299 h 5753325"/>
              <a:gd name="connsiteX55" fmla="*/ 5291870 w 6530408"/>
              <a:gd name="connsiteY55" fmla="*/ 3799039 h 5753325"/>
              <a:gd name="connsiteX56" fmla="*/ 5241600 w 6530408"/>
              <a:gd name="connsiteY56" fmla="*/ 3894238 h 5753325"/>
              <a:gd name="connsiteX57" fmla="*/ 5211041 w 6530408"/>
              <a:gd name="connsiteY57" fmla="*/ 3924184 h 5753325"/>
              <a:gd name="connsiteX58" fmla="*/ 5176073 w 6530408"/>
              <a:gd name="connsiteY58" fmla="*/ 3970179 h 5753325"/>
              <a:gd name="connsiteX59" fmla="*/ 5172826 w 6530408"/>
              <a:gd name="connsiteY59" fmla="*/ 3991773 h 5753325"/>
              <a:gd name="connsiteX60" fmla="*/ 5157053 w 6530408"/>
              <a:gd name="connsiteY60" fmla="*/ 3997708 h 5753325"/>
              <a:gd name="connsiteX61" fmla="*/ 5127922 w 6530408"/>
              <a:gd name="connsiteY61" fmla="*/ 4022660 h 5753325"/>
              <a:gd name="connsiteX62" fmla="*/ 5020872 w 6530408"/>
              <a:gd name="connsiteY62" fmla="*/ 4075951 h 5753325"/>
              <a:gd name="connsiteX63" fmla="*/ 4991410 w 6530408"/>
              <a:gd name="connsiteY63" fmla="*/ 4087598 h 5753325"/>
              <a:gd name="connsiteX64" fmla="*/ 4930112 w 6530408"/>
              <a:gd name="connsiteY64" fmla="*/ 4138459 h 5753325"/>
              <a:gd name="connsiteX65" fmla="*/ 4834224 w 6530408"/>
              <a:gd name="connsiteY65" fmla="*/ 4231643 h 5753325"/>
              <a:gd name="connsiteX66" fmla="*/ 4812599 w 6530408"/>
              <a:gd name="connsiteY66" fmla="*/ 4249449 h 5753325"/>
              <a:gd name="connsiteX67" fmla="*/ 4789188 w 6530408"/>
              <a:gd name="connsiteY67" fmla="*/ 4256678 h 5753325"/>
              <a:gd name="connsiteX68" fmla="*/ 4779554 w 6530408"/>
              <a:gd name="connsiteY68" fmla="*/ 4251313 h 5753325"/>
              <a:gd name="connsiteX69" fmla="*/ 4766885 w 6530408"/>
              <a:gd name="connsiteY69" fmla="*/ 4259812 h 5753325"/>
              <a:gd name="connsiteX70" fmla="*/ 4762510 w 6530408"/>
              <a:gd name="connsiteY70" fmla="*/ 4260383 h 5753325"/>
              <a:gd name="connsiteX71" fmla="*/ 4738416 w 6530408"/>
              <a:gd name="connsiteY71" fmla="*/ 4265355 h 5753325"/>
              <a:gd name="connsiteX72" fmla="*/ 4712007 w 6530408"/>
              <a:gd name="connsiteY72" fmla="*/ 4317892 h 5753325"/>
              <a:gd name="connsiteX73" fmla="*/ 4658930 w 6530408"/>
              <a:gd name="connsiteY73" fmla="*/ 4348041 h 5753325"/>
              <a:gd name="connsiteX74" fmla="*/ 4443526 w 6530408"/>
              <a:gd name="connsiteY74" fmla="*/ 4507851 h 5753325"/>
              <a:gd name="connsiteX75" fmla="*/ 4289766 w 6530408"/>
              <a:gd name="connsiteY75" fmla="*/ 4711450 h 5753325"/>
              <a:gd name="connsiteX76" fmla="*/ 4150870 w 6530408"/>
              <a:gd name="connsiteY76" fmla="*/ 4818480 h 5753325"/>
              <a:gd name="connsiteX77" fmla="*/ 4006639 w 6530408"/>
              <a:gd name="connsiteY77" fmla="*/ 4933815 h 5753325"/>
              <a:gd name="connsiteX78" fmla="*/ 3298210 w 6530408"/>
              <a:gd name="connsiteY78" fmla="*/ 5070790 h 5753325"/>
              <a:gd name="connsiteX79" fmla="*/ 2947678 w 6530408"/>
              <a:gd name="connsiteY79" fmla="*/ 5117869 h 5753325"/>
              <a:gd name="connsiteX80" fmla="*/ 2822169 w 6530408"/>
              <a:gd name="connsiteY80" fmla="*/ 5129396 h 5753325"/>
              <a:gd name="connsiteX81" fmla="*/ 2538773 w 6530408"/>
              <a:gd name="connsiteY81" fmla="*/ 5313397 h 5753325"/>
              <a:gd name="connsiteX82" fmla="*/ 2014500 w 6530408"/>
              <a:gd name="connsiteY82" fmla="*/ 5519744 h 5753325"/>
              <a:gd name="connsiteX83" fmla="*/ 1934391 w 6530408"/>
              <a:gd name="connsiteY83" fmla="*/ 5591335 h 5753325"/>
              <a:gd name="connsiteX84" fmla="*/ 1892550 w 6530408"/>
              <a:gd name="connsiteY84" fmla="*/ 5649708 h 5753325"/>
              <a:gd name="connsiteX85" fmla="*/ 1854769 w 6530408"/>
              <a:gd name="connsiteY85" fmla="*/ 5647691 h 5753325"/>
              <a:gd name="connsiteX86" fmla="*/ 1809461 w 6530408"/>
              <a:gd name="connsiteY86" fmla="*/ 5648628 h 5753325"/>
              <a:gd name="connsiteX87" fmla="*/ 1745150 w 6530408"/>
              <a:gd name="connsiteY87" fmla="*/ 5693879 h 5753325"/>
              <a:gd name="connsiteX88" fmla="*/ 1713375 w 6530408"/>
              <a:gd name="connsiteY88" fmla="*/ 5684672 h 5753325"/>
              <a:gd name="connsiteX89" fmla="*/ 1707808 w 6530408"/>
              <a:gd name="connsiteY89" fmla="*/ 5682611 h 5753325"/>
              <a:gd name="connsiteX90" fmla="*/ 1679313 w 6530408"/>
              <a:gd name="connsiteY90" fmla="*/ 5672360 h 5753325"/>
              <a:gd name="connsiteX91" fmla="*/ 1646933 w 6530408"/>
              <a:gd name="connsiteY91" fmla="*/ 5666227 h 5753325"/>
              <a:gd name="connsiteX92" fmla="*/ 1610055 w 6530408"/>
              <a:gd name="connsiteY92" fmla="*/ 5673643 h 5753325"/>
              <a:gd name="connsiteX93" fmla="*/ 1437641 w 6530408"/>
              <a:gd name="connsiteY93" fmla="*/ 5723266 h 5753325"/>
              <a:gd name="connsiteX94" fmla="*/ 1332869 w 6530408"/>
              <a:gd name="connsiteY94" fmla="*/ 5744752 h 5753325"/>
              <a:gd name="connsiteX95" fmla="*/ 1290525 w 6530408"/>
              <a:gd name="connsiteY95" fmla="*/ 5740036 h 5753325"/>
              <a:gd name="connsiteX96" fmla="*/ 1233107 w 6530408"/>
              <a:gd name="connsiteY96" fmla="*/ 5742106 h 5753325"/>
              <a:gd name="connsiteX97" fmla="*/ 1214532 w 6530408"/>
              <a:gd name="connsiteY97" fmla="*/ 5753325 h 5753325"/>
              <a:gd name="connsiteX98" fmla="*/ 1199955 w 6530408"/>
              <a:gd name="connsiteY98" fmla="*/ 5744831 h 5753325"/>
              <a:gd name="connsiteX99" fmla="*/ 1162337 w 6530408"/>
              <a:gd name="connsiteY99" fmla="*/ 5738048 h 5753325"/>
              <a:gd name="connsiteX100" fmla="*/ 1053457 w 6530408"/>
              <a:gd name="connsiteY100" fmla="*/ 5688676 h 5753325"/>
              <a:gd name="connsiteX101" fmla="*/ 1025798 w 6530408"/>
              <a:gd name="connsiteY101" fmla="*/ 5673166 h 5753325"/>
              <a:gd name="connsiteX102" fmla="*/ 947900 w 6530408"/>
              <a:gd name="connsiteY102" fmla="*/ 5657848 h 5753325"/>
              <a:gd name="connsiteX103" fmla="*/ 815627 w 6530408"/>
              <a:gd name="connsiteY103" fmla="*/ 5642557 h 5753325"/>
              <a:gd name="connsiteX104" fmla="*/ 788251 w 6530408"/>
              <a:gd name="connsiteY104" fmla="*/ 5637065 h 5753325"/>
              <a:gd name="connsiteX105" fmla="*/ 767822 w 6530408"/>
              <a:gd name="connsiteY105" fmla="*/ 5623450 h 5753325"/>
              <a:gd name="connsiteX106" fmla="*/ 765791 w 6530408"/>
              <a:gd name="connsiteY106" fmla="*/ 5612539 h 5753325"/>
              <a:gd name="connsiteX107" fmla="*/ 751230 w 6530408"/>
              <a:gd name="connsiteY107" fmla="*/ 5608092 h 5753325"/>
              <a:gd name="connsiteX108" fmla="*/ 748008 w 6530408"/>
              <a:gd name="connsiteY108" fmla="*/ 5605052 h 5753325"/>
              <a:gd name="connsiteX109" fmla="*/ 728871 w 6530408"/>
              <a:gd name="connsiteY109" fmla="*/ 5589469 h 5753325"/>
              <a:gd name="connsiteX110" fmla="*/ 671898 w 6530408"/>
              <a:gd name="connsiteY110" fmla="*/ 5602363 h 5753325"/>
              <a:gd name="connsiteX111" fmla="*/ 615065 w 6530408"/>
              <a:gd name="connsiteY111" fmla="*/ 5580257 h 5753325"/>
              <a:gd name="connsiteX112" fmla="*/ 355785 w 6530408"/>
              <a:gd name="connsiteY112" fmla="*/ 5514383 h 5753325"/>
              <a:gd name="connsiteX113" fmla="*/ 102269 w 6530408"/>
              <a:gd name="connsiteY113" fmla="*/ 5524347 h 5753325"/>
              <a:gd name="connsiteX114" fmla="*/ 13160 w 6530408"/>
              <a:gd name="connsiteY114" fmla="*/ 5514159 h 5753325"/>
              <a:gd name="connsiteX115" fmla="*/ 0 w 6530408"/>
              <a:gd name="connsiteY115" fmla="*/ 5511735 h 5753325"/>
              <a:gd name="connsiteX116" fmla="*/ 0 w 6530408"/>
              <a:gd name="connsiteY116" fmla="*/ 0 h 5753325"/>
              <a:gd name="connsiteX0" fmla="*/ 0 w 6506836"/>
              <a:gd name="connsiteY0" fmla="*/ 0 h 5753325"/>
              <a:gd name="connsiteX1" fmla="*/ 6438980 w 6506836"/>
              <a:gd name="connsiteY1" fmla="*/ 0 h 5753325"/>
              <a:gd name="connsiteX2" fmla="*/ 6439047 w 6506836"/>
              <a:gd name="connsiteY2" fmla="*/ 147 h 5753325"/>
              <a:gd name="connsiteX3" fmla="*/ 6443456 w 6506836"/>
              <a:gd name="connsiteY3" fmla="*/ 130105 h 5753325"/>
              <a:gd name="connsiteX4" fmla="*/ 6447632 w 6506836"/>
              <a:gd name="connsiteY4" fmla="*/ 170016 h 5753325"/>
              <a:gd name="connsiteX5" fmla="*/ 6465936 w 6506836"/>
              <a:gd name="connsiteY5" fmla="*/ 274847 h 5753325"/>
              <a:gd name="connsiteX6" fmla="*/ 6506836 w 6506836"/>
              <a:gd name="connsiteY6" fmla="*/ 331778 h 5753325"/>
              <a:gd name="connsiteX7" fmla="*/ 6488360 w 6506836"/>
              <a:gd name="connsiteY7" fmla="*/ 535865 h 5753325"/>
              <a:gd name="connsiteX8" fmla="*/ 6492864 w 6506836"/>
              <a:gd name="connsiteY8" fmla="*/ 615799 h 5753325"/>
              <a:gd name="connsiteX9" fmla="*/ 6459988 w 6506836"/>
              <a:gd name="connsiteY9" fmla="*/ 707628 h 5753325"/>
              <a:gd name="connsiteX10" fmla="*/ 6453989 w 6506836"/>
              <a:gd name="connsiteY10" fmla="*/ 711876 h 5753325"/>
              <a:gd name="connsiteX11" fmla="*/ 6453209 w 6506836"/>
              <a:gd name="connsiteY11" fmla="*/ 719127 h 5753325"/>
              <a:gd name="connsiteX12" fmla="*/ 6457662 w 6506836"/>
              <a:gd name="connsiteY12" fmla="*/ 723331 h 5753325"/>
              <a:gd name="connsiteX13" fmla="*/ 6447445 w 6506836"/>
              <a:gd name="connsiteY13" fmla="*/ 780003 h 5753325"/>
              <a:gd name="connsiteX14" fmla="*/ 6426552 w 6506836"/>
              <a:gd name="connsiteY14" fmla="*/ 845805 h 5753325"/>
              <a:gd name="connsiteX15" fmla="*/ 6434072 w 6506836"/>
              <a:gd name="connsiteY15" fmla="*/ 910733 h 5753325"/>
              <a:gd name="connsiteX16" fmla="*/ 6432570 w 6506836"/>
              <a:gd name="connsiteY16" fmla="*/ 983394 h 5753325"/>
              <a:gd name="connsiteX17" fmla="*/ 6431878 w 6506836"/>
              <a:gd name="connsiteY17" fmla="*/ 1026728 h 5753325"/>
              <a:gd name="connsiteX18" fmla="*/ 6414269 w 6506836"/>
              <a:gd name="connsiteY18" fmla="*/ 1151111 h 5753325"/>
              <a:gd name="connsiteX19" fmla="*/ 6371722 w 6506836"/>
              <a:gd name="connsiteY19" fmla="*/ 1318080 h 5753325"/>
              <a:gd name="connsiteX20" fmla="*/ 6356023 w 6506836"/>
              <a:gd name="connsiteY20" fmla="*/ 1356227 h 5753325"/>
              <a:gd name="connsiteX21" fmla="*/ 6356157 w 6506836"/>
              <a:gd name="connsiteY21" fmla="*/ 1361967 h 5753325"/>
              <a:gd name="connsiteX22" fmla="*/ 6350613 w 6506836"/>
              <a:gd name="connsiteY22" fmla="*/ 1393569 h 5753325"/>
              <a:gd name="connsiteX23" fmla="*/ 6357062 w 6506836"/>
              <a:gd name="connsiteY23" fmla="*/ 1444071 h 5753325"/>
              <a:gd name="connsiteX24" fmla="*/ 6364832 w 6506836"/>
              <a:gd name="connsiteY24" fmla="*/ 1478763 h 5753325"/>
              <a:gd name="connsiteX25" fmla="*/ 6369745 w 6506836"/>
              <a:gd name="connsiteY25" fmla="*/ 1495680 h 5753325"/>
              <a:gd name="connsiteX26" fmla="*/ 6370898 w 6506836"/>
              <a:gd name="connsiteY26" fmla="*/ 1513331 h 5753325"/>
              <a:gd name="connsiteX27" fmla="*/ 6368801 w 6506836"/>
              <a:gd name="connsiteY27" fmla="*/ 1527414 h 5753325"/>
              <a:gd name="connsiteX28" fmla="*/ 6359177 w 6506836"/>
              <a:gd name="connsiteY28" fmla="*/ 1639513 h 5753325"/>
              <a:gd name="connsiteX29" fmla="*/ 6299489 w 6506836"/>
              <a:gd name="connsiteY29" fmla="*/ 1784860 h 5753325"/>
              <a:gd name="connsiteX30" fmla="*/ 6267878 w 6506836"/>
              <a:gd name="connsiteY30" fmla="*/ 1858572 h 5753325"/>
              <a:gd name="connsiteX31" fmla="*/ 6251146 w 6506836"/>
              <a:gd name="connsiteY31" fmla="*/ 1926167 h 5753325"/>
              <a:gd name="connsiteX32" fmla="*/ 6210686 w 6506836"/>
              <a:gd name="connsiteY32" fmla="*/ 2014834 h 5753325"/>
              <a:gd name="connsiteX33" fmla="*/ 6106652 w 6506836"/>
              <a:gd name="connsiteY33" fmla="*/ 2150572 h 5753325"/>
              <a:gd name="connsiteX34" fmla="*/ 6097813 w 6506836"/>
              <a:gd name="connsiteY34" fmla="*/ 2172208 h 5753325"/>
              <a:gd name="connsiteX35" fmla="*/ 6095990 w 6506836"/>
              <a:gd name="connsiteY35" fmla="*/ 2181185 h 5753325"/>
              <a:gd name="connsiteX36" fmla="*/ 6090126 w 6506836"/>
              <a:gd name="connsiteY36" fmla="*/ 2192533 h 5753325"/>
              <a:gd name="connsiteX37" fmla="*/ 6089503 w 6506836"/>
              <a:gd name="connsiteY37" fmla="*/ 2192543 h 5753325"/>
              <a:gd name="connsiteX38" fmla="*/ 6084946 w 6506836"/>
              <a:gd name="connsiteY38" fmla="*/ 2203694 h 5753325"/>
              <a:gd name="connsiteX39" fmla="*/ 5987861 w 6506836"/>
              <a:gd name="connsiteY39" fmla="*/ 2304868 h 5753325"/>
              <a:gd name="connsiteX40" fmla="*/ 5973439 w 6506836"/>
              <a:gd name="connsiteY40" fmla="*/ 2385635 h 5753325"/>
              <a:gd name="connsiteX41" fmla="*/ 5916727 w 6506836"/>
              <a:gd name="connsiteY41" fmla="*/ 2458777 h 5753325"/>
              <a:gd name="connsiteX42" fmla="*/ 5856524 w 6506836"/>
              <a:gd name="connsiteY42" fmla="*/ 2583281 h 5753325"/>
              <a:gd name="connsiteX43" fmla="*/ 5838091 w 6506836"/>
              <a:gd name="connsiteY43" fmla="*/ 2753474 h 5753325"/>
              <a:gd name="connsiteX44" fmla="*/ 5777471 w 6506836"/>
              <a:gd name="connsiteY44" fmla="*/ 2901570 h 5753325"/>
              <a:gd name="connsiteX45" fmla="*/ 5723992 w 6506836"/>
              <a:gd name="connsiteY45" fmla="*/ 2998752 h 5753325"/>
              <a:gd name="connsiteX46" fmla="*/ 5557886 w 6506836"/>
              <a:gd name="connsiteY46" fmla="*/ 3329735 h 5753325"/>
              <a:gd name="connsiteX47" fmla="*/ 5471501 w 6506836"/>
              <a:gd name="connsiteY47" fmla="*/ 3462221 h 5753325"/>
              <a:gd name="connsiteX48" fmla="*/ 5465154 w 6506836"/>
              <a:gd name="connsiteY48" fmla="*/ 3541065 h 5753325"/>
              <a:gd name="connsiteX49" fmla="*/ 5437889 w 6506836"/>
              <a:gd name="connsiteY49" fmla="*/ 3559927 h 5753325"/>
              <a:gd name="connsiteX50" fmla="*/ 5432770 w 6506836"/>
              <a:gd name="connsiteY50" fmla="*/ 3562948 h 5753325"/>
              <a:gd name="connsiteX51" fmla="*/ 5406795 w 6506836"/>
              <a:gd name="connsiteY51" fmla="*/ 3578594 h 5753325"/>
              <a:gd name="connsiteX52" fmla="*/ 5381495 w 6506836"/>
              <a:gd name="connsiteY52" fmla="*/ 3599883 h 5753325"/>
              <a:gd name="connsiteX53" fmla="*/ 5363689 w 6506836"/>
              <a:gd name="connsiteY53" fmla="*/ 3633299 h 5753325"/>
              <a:gd name="connsiteX54" fmla="*/ 5291870 w 6506836"/>
              <a:gd name="connsiteY54" fmla="*/ 3799039 h 5753325"/>
              <a:gd name="connsiteX55" fmla="*/ 5241600 w 6506836"/>
              <a:gd name="connsiteY55" fmla="*/ 3894238 h 5753325"/>
              <a:gd name="connsiteX56" fmla="*/ 5211041 w 6506836"/>
              <a:gd name="connsiteY56" fmla="*/ 3924184 h 5753325"/>
              <a:gd name="connsiteX57" fmla="*/ 5176073 w 6506836"/>
              <a:gd name="connsiteY57" fmla="*/ 3970179 h 5753325"/>
              <a:gd name="connsiteX58" fmla="*/ 5172826 w 6506836"/>
              <a:gd name="connsiteY58" fmla="*/ 3991773 h 5753325"/>
              <a:gd name="connsiteX59" fmla="*/ 5157053 w 6506836"/>
              <a:gd name="connsiteY59" fmla="*/ 3997708 h 5753325"/>
              <a:gd name="connsiteX60" fmla="*/ 5127922 w 6506836"/>
              <a:gd name="connsiteY60" fmla="*/ 4022660 h 5753325"/>
              <a:gd name="connsiteX61" fmla="*/ 5020872 w 6506836"/>
              <a:gd name="connsiteY61" fmla="*/ 4075951 h 5753325"/>
              <a:gd name="connsiteX62" fmla="*/ 4991410 w 6506836"/>
              <a:gd name="connsiteY62" fmla="*/ 4087598 h 5753325"/>
              <a:gd name="connsiteX63" fmla="*/ 4930112 w 6506836"/>
              <a:gd name="connsiteY63" fmla="*/ 4138459 h 5753325"/>
              <a:gd name="connsiteX64" fmla="*/ 4834224 w 6506836"/>
              <a:gd name="connsiteY64" fmla="*/ 4231643 h 5753325"/>
              <a:gd name="connsiteX65" fmla="*/ 4812599 w 6506836"/>
              <a:gd name="connsiteY65" fmla="*/ 4249449 h 5753325"/>
              <a:gd name="connsiteX66" fmla="*/ 4789188 w 6506836"/>
              <a:gd name="connsiteY66" fmla="*/ 4256678 h 5753325"/>
              <a:gd name="connsiteX67" fmla="*/ 4779554 w 6506836"/>
              <a:gd name="connsiteY67" fmla="*/ 4251313 h 5753325"/>
              <a:gd name="connsiteX68" fmla="*/ 4766885 w 6506836"/>
              <a:gd name="connsiteY68" fmla="*/ 4259812 h 5753325"/>
              <a:gd name="connsiteX69" fmla="*/ 4762510 w 6506836"/>
              <a:gd name="connsiteY69" fmla="*/ 4260383 h 5753325"/>
              <a:gd name="connsiteX70" fmla="*/ 4738416 w 6506836"/>
              <a:gd name="connsiteY70" fmla="*/ 4265355 h 5753325"/>
              <a:gd name="connsiteX71" fmla="*/ 4712007 w 6506836"/>
              <a:gd name="connsiteY71" fmla="*/ 4317892 h 5753325"/>
              <a:gd name="connsiteX72" fmla="*/ 4658930 w 6506836"/>
              <a:gd name="connsiteY72" fmla="*/ 4348041 h 5753325"/>
              <a:gd name="connsiteX73" fmla="*/ 4443526 w 6506836"/>
              <a:gd name="connsiteY73" fmla="*/ 4507851 h 5753325"/>
              <a:gd name="connsiteX74" fmla="*/ 4289766 w 6506836"/>
              <a:gd name="connsiteY74" fmla="*/ 4711450 h 5753325"/>
              <a:gd name="connsiteX75" fmla="*/ 4150870 w 6506836"/>
              <a:gd name="connsiteY75" fmla="*/ 4818480 h 5753325"/>
              <a:gd name="connsiteX76" fmla="*/ 4006639 w 6506836"/>
              <a:gd name="connsiteY76" fmla="*/ 4933815 h 5753325"/>
              <a:gd name="connsiteX77" fmla="*/ 3298210 w 6506836"/>
              <a:gd name="connsiteY77" fmla="*/ 5070790 h 5753325"/>
              <a:gd name="connsiteX78" fmla="*/ 2947678 w 6506836"/>
              <a:gd name="connsiteY78" fmla="*/ 5117869 h 5753325"/>
              <a:gd name="connsiteX79" fmla="*/ 2822169 w 6506836"/>
              <a:gd name="connsiteY79" fmla="*/ 5129396 h 5753325"/>
              <a:gd name="connsiteX80" fmla="*/ 2538773 w 6506836"/>
              <a:gd name="connsiteY80" fmla="*/ 5313397 h 5753325"/>
              <a:gd name="connsiteX81" fmla="*/ 2014500 w 6506836"/>
              <a:gd name="connsiteY81" fmla="*/ 5519744 h 5753325"/>
              <a:gd name="connsiteX82" fmla="*/ 1934391 w 6506836"/>
              <a:gd name="connsiteY82" fmla="*/ 5591335 h 5753325"/>
              <a:gd name="connsiteX83" fmla="*/ 1892550 w 6506836"/>
              <a:gd name="connsiteY83" fmla="*/ 5649708 h 5753325"/>
              <a:gd name="connsiteX84" fmla="*/ 1854769 w 6506836"/>
              <a:gd name="connsiteY84" fmla="*/ 5647691 h 5753325"/>
              <a:gd name="connsiteX85" fmla="*/ 1809461 w 6506836"/>
              <a:gd name="connsiteY85" fmla="*/ 5648628 h 5753325"/>
              <a:gd name="connsiteX86" fmla="*/ 1745150 w 6506836"/>
              <a:gd name="connsiteY86" fmla="*/ 5693879 h 5753325"/>
              <a:gd name="connsiteX87" fmla="*/ 1713375 w 6506836"/>
              <a:gd name="connsiteY87" fmla="*/ 5684672 h 5753325"/>
              <a:gd name="connsiteX88" fmla="*/ 1707808 w 6506836"/>
              <a:gd name="connsiteY88" fmla="*/ 5682611 h 5753325"/>
              <a:gd name="connsiteX89" fmla="*/ 1679313 w 6506836"/>
              <a:gd name="connsiteY89" fmla="*/ 5672360 h 5753325"/>
              <a:gd name="connsiteX90" fmla="*/ 1646933 w 6506836"/>
              <a:gd name="connsiteY90" fmla="*/ 5666227 h 5753325"/>
              <a:gd name="connsiteX91" fmla="*/ 1610055 w 6506836"/>
              <a:gd name="connsiteY91" fmla="*/ 5673643 h 5753325"/>
              <a:gd name="connsiteX92" fmla="*/ 1437641 w 6506836"/>
              <a:gd name="connsiteY92" fmla="*/ 5723266 h 5753325"/>
              <a:gd name="connsiteX93" fmla="*/ 1332869 w 6506836"/>
              <a:gd name="connsiteY93" fmla="*/ 5744752 h 5753325"/>
              <a:gd name="connsiteX94" fmla="*/ 1290525 w 6506836"/>
              <a:gd name="connsiteY94" fmla="*/ 5740036 h 5753325"/>
              <a:gd name="connsiteX95" fmla="*/ 1233107 w 6506836"/>
              <a:gd name="connsiteY95" fmla="*/ 5742106 h 5753325"/>
              <a:gd name="connsiteX96" fmla="*/ 1214532 w 6506836"/>
              <a:gd name="connsiteY96" fmla="*/ 5753325 h 5753325"/>
              <a:gd name="connsiteX97" fmla="*/ 1199955 w 6506836"/>
              <a:gd name="connsiteY97" fmla="*/ 5744831 h 5753325"/>
              <a:gd name="connsiteX98" fmla="*/ 1162337 w 6506836"/>
              <a:gd name="connsiteY98" fmla="*/ 5738048 h 5753325"/>
              <a:gd name="connsiteX99" fmla="*/ 1053457 w 6506836"/>
              <a:gd name="connsiteY99" fmla="*/ 5688676 h 5753325"/>
              <a:gd name="connsiteX100" fmla="*/ 1025798 w 6506836"/>
              <a:gd name="connsiteY100" fmla="*/ 5673166 h 5753325"/>
              <a:gd name="connsiteX101" fmla="*/ 947900 w 6506836"/>
              <a:gd name="connsiteY101" fmla="*/ 5657848 h 5753325"/>
              <a:gd name="connsiteX102" fmla="*/ 815627 w 6506836"/>
              <a:gd name="connsiteY102" fmla="*/ 5642557 h 5753325"/>
              <a:gd name="connsiteX103" fmla="*/ 788251 w 6506836"/>
              <a:gd name="connsiteY103" fmla="*/ 5637065 h 5753325"/>
              <a:gd name="connsiteX104" fmla="*/ 767822 w 6506836"/>
              <a:gd name="connsiteY104" fmla="*/ 5623450 h 5753325"/>
              <a:gd name="connsiteX105" fmla="*/ 765791 w 6506836"/>
              <a:gd name="connsiteY105" fmla="*/ 5612539 h 5753325"/>
              <a:gd name="connsiteX106" fmla="*/ 751230 w 6506836"/>
              <a:gd name="connsiteY106" fmla="*/ 5608092 h 5753325"/>
              <a:gd name="connsiteX107" fmla="*/ 748008 w 6506836"/>
              <a:gd name="connsiteY107" fmla="*/ 5605052 h 5753325"/>
              <a:gd name="connsiteX108" fmla="*/ 728871 w 6506836"/>
              <a:gd name="connsiteY108" fmla="*/ 5589469 h 5753325"/>
              <a:gd name="connsiteX109" fmla="*/ 671898 w 6506836"/>
              <a:gd name="connsiteY109" fmla="*/ 5602363 h 5753325"/>
              <a:gd name="connsiteX110" fmla="*/ 615065 w 6506836"/>
              <a:gd name="connsiteY110" fmla="*/ 5580257 h 5753325"/>
              <a:gd name="connsiteX111" fmla="*/ 355785 w 6506836"/>
              <a:gd name="connsiteY111" fmla="*/ 5514383 h 5753325"/>
              <a:gd name="connsiteX112" fmla="*/ 102269 w 6506836"/>
              <a:gd name="connsiteY112" fmla="*/ 5524347 h 5753325"/>
              <a:gd name="connsiteX113" fmla="*/ 13160 w 6506836"/>
              <a:gd name="connsiteY113" fmla="*/ 5514159 h 5753325"/>
              <a:gd name="connsiteX114" fmla="*/ 0 w 6506836"/>
              <a:gd name="connsiteY114" fmla="*/ 5511735 h 5753325"/>
              <a:gd name="connsiteX115" fmla="*/ 0 w 6506836"/>
              <a:gd name="connsiteY115"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465936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375685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62955"/>
              <a:gd name="connsiteY0" fmla="*/ 0 h 5753325"/>
              <a:gd name="connsiteX1" fmla="*/ 6438980 w 6462955"/>
              <a:gd name="connsiteY1" fmla="*/ 0 h 5753325"/>
              <a:gd name="connsiteX2" fmla="*/ 6439047 w 6462955"/>
              <a:gd name="connsiteY2" fmla="*/ 147 h 5753325"/>
              <a:gd name="connsiteX3" fmla="*/ 6443456 w 6462955"/>
              <a:gd name="connsiteY3" fmla="*/ 130105 h 5753325"/>
              <a:gd name="connsiteX4" fmla="*/ 6447632 w 6462955"/>
              <a:gd name="connsiteY4" fmla="*/ 170016 h 5753325"/>
              <a:gd name="connsiteX5" fmla="*/ 6396598 w 6462955"/>
              <a:gd name="connsiteY5" fmla="*/ 274847 h 5753325"/>
              <a:gd name="connsiteX6" fmla="*/ 6375685 w 6462955"/>
              <a:gd name="connsiteY6" fmla="*/ 535865 h 5753325"/>
              <a:gd name="connsiteX7" fmla="*/ 6354187 w 6462955"/>
              <a:gd name="connsiteY7" fmla="*/ 615799 h 5753325"/>
              <a:gd name="connsiteX8" fmla="*/ 6459988 w 6462955"/>
              <a:gd name="connsiteY8" fmla="*/ 707628 h 5753325"/>
              <a:gd name="connsiteX9" fmla="*/ 6453989 w 6462955"/>
              <a:gd name="connsiteY9" fmla="*/ 711876 h 5753325"/>
              <a:gd name="connsiteX10" fmla="*/ 6453209 w 6462955"/>
              <a:gd name="connsiteY10" fmla="*/ 719127 h 5753325"/>
              <a:gd name="connsiteX11" fmla="*/ 6457662 w 6462955"/>
              <a:gd name="connsiteY11" fmla="*/ 723331 h 5753325"/>
              <a:gd name="connsiteX12" fmla="*/ 6447445 w 6462955"/>
              <a:gd name="connsiteY12" fmla="*/ 780003 h 5753325"/>
              <a:gd name="connsiteX13" fmla="*/ 6426552 w 6462955"/>
              <a:gd name="connsiteY13" fmla="*/ 845805 h 5753325"/>
              <a:gd name="connsiteX14" fmla="*/ 6434072 w 6462955"/>
              <a:gd name="connsiteY14" fmla="*/ 910733 h 5753325"/>
              <a:gd name="connsiteX15" fmla="*/ 6432570 w 6462955"/>
              <a:gd name="connsiteY15" fmla="*/ 983394 h 5753325"/>
              <a:gd name="connsiteX16" fmla="*/ 6431878 w 6462955"/>
              <a:gd name="connsiteY16" fmla="*/ 1026728 h 5753325"/>
              <a:gd name="connsiteX17" fmla="*/ 6414269 w 6462955"/>
              <a:gd name="connsiteY17" fmla="*/ 1151111 h 5753325"/>
              <a:gd name="connsiteX18" fmla="*/ 6371722 w 6462955"/>
              <a:gd name="connsiteY18" fmla="*/ 1318080 h 5753325"/>
              <a:gd name="connsiteX19" fmla="*/ 6356023 w 6462955"/>
              <a:gd name="connsiteY19" fmla="*/ 1356227 h 5753325"/>
              <a:gd name="connsiteX20" fmla="*/ 6356157 w 6462955"/>
              <a:gd name="connsiteY20" fmla="*/ 1361967 h 5753325"/>
              <a:gd name="connsiteX21" fmla="*/ 6350613 w 6462955"/>
              <a:gd name="connsiteY21" fmla="*/ 1393569 h 5753325"/>
              <a:gd name="connsiteX22" fmla="*/ 6357062 w 6462955"/>
              <a:gd name="connsiteY22" fmla="*/ 1444071 h 5753325"/>
              <a:gd name="connsiteX23" fmla="*/ 6364832 w 6462955"/>
              <a:gd name="connsiteY23" fmla="*/ 1478763 h 5753325"/>
              <a:gd name="connsiteX24" fmla="*/ 6369745 w 6462955"/>
              <a:gd name="connsiteY24" fmla="*/ 1495680 h 5753325"/>
              <a:gd name="connsiteX25" fmla="*/ 6370898 w 6462955"/>
              <a:gd name="connsiteY25" fmla="*/ 1513331 h 5753325"/>
              <a:gd name="connsiteX26" fmla="*/ 6368801 w 6462955"/>
              <a:gd name="connsiteY26" fmla="*/ 1527414 h 5753325"/>
              <a:gd name="connsiteX27" fmla="*/ 6359177 w 6462955"/>
              <a:gd name="connsiteY27" fmla="*/ 1639513 h 5753325"/>
              <a:gd name="connsiteX28" fmla="*/ 6299489 w 6462955"/>
              <a:gd name="connsiteY28" fmla="*/ 1784860 h 5753325"/>
              <a:gd name="connsiteX29" fmla="*/ 6267878 w 6462955"/>
              <a:gd name="connsiteY29" fmla="*/ 1858572 h 5753325"/>
              <a:gd name="connsiteX30" fmla="*/ 6251146 w 6462955"/>
              <a:gd name="connsiteY30" fmla="*/ 1926167 h 5753325"/>
              <a:gd name="connsiteX31" fmla="*/ 6210686 w 6462955"/>
              <a:gd name="connsiteY31" fmla="*/ 2014834 h 5753325"/>
              <a:gd name="connsiteX32" fmla="*/ 6106652 w 6462955"/>
              <a:gd name="connsiteY32" fmla="*/ 2150572 h 5753325"/>
              <a:gd name="connsiteX33" fmla="*/ 6097813 w 6462955"/>
              <a:gd name="connsiteY33" fmla="*/ 2172208 h 5753325"/>
              <a:gd name="connsiteX34" fmla="*/ 6095990 w 6462955"/>
              <a:gd name="connsiteY34" fmla="*/ 2181185 h 5753325"/>
              <a:gd name="connsiteX35" fmla="*/ 6090126 w 6462955"/>
              <a:gd name="connsiteY35" fmla="*/ 2192533 h 5753325"/>
              <a:gd name="connsiteX36" fmla="*/ 6089503 w 6462955"/>
              <a:gd name="connsiteY36" fmla="*/ 2192543 h 5753325"/>
              <a:gd name="connsiteX37" fmla="*/ 6084946 w 6462955"/>
              <a:gd name="connsiteY37" fmla="*/ 2203694 h 5753325"/>
              <a:gd name="connsiteX38" fmla="*/ 5987861 w 6462955"/>
              <a:gd name="connsiteY38" fmla="*/ 2304868 h 5753325"/>
              <a:gd name="connsiteX39" fmla="*/ 5973439 w 6462955"/>
              <a:gd name="connsiteY39" fmla="*/ 2385635 h 5753325"/>
              <a:gd name="connsiteX40" fmla="*/ 5916727 w 6462955"/>
              <a:gd name="connsiteY40" fmla="*/ 2458777 h 5753325"/>
              <a:gd name="connsiteX41" fmla="*/ 5856524 w 6462955"/>
              <a:gd name="connsiteY41" fmla="*/ 2583281 h 5753325"/>
              <a:gd name="connsiteX42" fmla="*/ 5838091 w 6462955"/>
              <a:gd name="connsiteY42" fmla="*/ 2753474 h 5753325"/>
              <a:gd name="connsiteX43" fmla="*/ 5777471 w 6462955"/>
              <a:gd name="connsiteY43" fmla="*/ 2901570 h 5753325"/>
              <a:gd name="connsiteX44" fmla="*/ 5723992 w 6462955"/>
              <a:gd name="connsiteY44" fmla="*/ 2998752 h 5753325"/>
              <a:gd name="connsiteX45" fmla="*/ 5557886 w 6462955"/>
              <a:gd name="connsiteY45" fmla="*/ 3329735 h 5753325"/>
              <a:gd name="connsiteX46" fmla="*/ 5471501 w 6462955"/>
              <a:gd name="connsiteY46" fmla="*/ 3462221 h 5753325"/>
              <a:gd name="connsiteX47" fmla="*/ 5465154 w 6462955"/>
              <a:gd name="connsiteY47" fmla="*/ 3541065 h 5753325"/>
              <a:gd name="connsiteX48" fmla="*/ 5437889 w 6462955"/>
              <a:gd name="connsiteY48" fmla="*/ 3559927 h 5753325"/>
              <a:gd name="connsiteX49" fmla="*/ 5432770 w 6462955"/>
              <a:gd name="connsiteY49" fmla="*/ 3562948 h 5753325"/>
              <a:gd name="connsiteX50" fmla="*/ 5406795 w 6462955"/>
              <a:gd name="connsiteY50" fmla="*/ 3578594 h 5753325"/>
              <a:gd name="connsiteX51" fmla="*/ 5381495 w 6462955"/>
              <a:gd name="connsiteY51" fmla="*/ 3599883 h 5753325"/>
              <a:gd name="connsiteX52" fmla="*/ 5363689 w 6462955"/>
              <a:gd name="connsiteY52" fmla="*/ 3633299 h 5753325"/>
              <a:gd name="connsiteX53" fmla="*/ 5291870 w 6462955"/>
              <a:gd name="connsiteY53" fmla="*/ 3799039 h 5753325"/>
              <a:gd name="connsiteX54" fmla="*/ 5241600 w 6462955"/>
              <a:gd name="connsiteY54" fmla="*/ 3894238 h 5753325"/>
              <a:gd name="connsiteX55" fmla="*/ 5211041 w 6462955"/>
              <a:gd name="connsiteY55" fmla="*/ 3924184 h 5753325"/>
              <a:gd name="connsiteX56" fmla="*/ 5176073 w 6462955"/>
              <a:gd name="connsiteY56" fmla="*/ 3970179 h 5753325"/>
              <a:gd name="connsiteX57" fmla="*/ 5172826 w 6462955"/>
              <a:gd name="connsiteY57" fmla="*/ 3991773 h 5753325"/>
              <a:gd name="connsiteX58" fmla="*/ 5157053 w 6462955"/>
              <a:gd name="connsiteY58" fmla="*/ 3997708 h 5753325"/>
              <a:gd name="connsiteX59" fmla="*/ 5127922 w 6462955"/>
              <a:gd name="connsiteY59" fmla="*/ 4022660 h 5753325"/>
              <a:gd name="connsiteX60" fmla="*/ 5020872 w 6462955"/>
              <a:gd name="connsiteY60" fmla="*/ 4075951 h 5753325"/>
              <a:gd name="connsiteX61" fmla="*/ 4991410 w 6462955"/>
              <a:gd name="connsiteY61" fmla="*/ 4087598 h 5753325"/>
              <a:gd name="connsiteX62" fmla="*/ 4930112 w 6462955"/>
              <a:gd name="connsiteY62" fmla="*/ 4138459 h 5753325"/>
              <a:gd name="connsiteX63" fmla="*/ 4834224 w 6462955"/>
              <a:gd name="connsiteY63" fmla="*/ 4231643 h 5753325"/>
              <a:gd name="connsiteX64" fmla="*/ 4812599 w 6462955"/>
              <a:gd name="connsiteY64" fmla="*/ 4249449 h 5753325"/>
              <a:gd name="connsiteX65" fmla="*/ 4789188 w 6462955"/>
              <a:gd name="connsiteY65" fmla="*/ 4256678 h 5753325"/>
              <a:gd name="connsiteX66" fmla="*/ 4779554 w 6462955"/>
              <a:gd name="connsiteY66" fmla="*/ 4251313 h 5753325"/>
              <a:gd name="connsiteX67" fmla="*/ 4766885 w 6462955"/>
              <a:gd name="connsiteY67" fmla="*/ 4259812 h 5753325"/>
              <a:gd name="connsiteX68" fmla="*/ 4762510 w 6462955"/>
              <a:gd name="connsiteY68" fmla="*/ 4260383 h 5753325"/>
              <a:gd name="connsiteX69" fmla="*/ 4738416 w 6462955"/>
              <a:gd name="connsiteY69" fmla="*/ 4265355 h 5753325"/>
              <a:gd name="connsiteX70" fmla="*/ 4712007 w 6462955"/>
              <a:gd name="connsiteY70" fmla="*/ 4317892 h 5753325"/>
              <a:gd name="connsiteX71" fmla="*/ 4658930 w 6462955"/>
              <a:gd name="connsiteY71" fmla="*/ 4348041 h 5753325"/>
              <a:gd name="connsiteX72" fmla="*/ 4443526 w 6462955"/>
              <a:gd name="connsiteY72" fmla="*/ 4507851 h 5753325"/>
              <a:gd name="connsiteX73" fmla="*/ 4289766 w 6462955"/>
              <a:gd name="connsiteY73" fmla="*/ 4711450 h 5753325"/>
              <a:gd name="connsiteX74" fmla="*/ 4150870 w 6462955"/>
              <a:gd name="connsiteY74" fmla="*/ 4818480 h 5753325"/>
              <a:gd name="connsiteX75" fmla="*/ 4006639 w 6462955"/>
              <a:gd name="connsiteY75" fmla="*/ 4933815 h 5753325"/>
              <a:gd name="connsiteX76" fmla="*/ 3298210 w 6462955"/>
              <a:gd name="connsiteY76" fmla="*/ 5070790 h 5753325"/>
              <a:gd name="connsiteX77" fmla="*/ 2947678 w 6462955"/>
              <a:gd name="connsiteY77" fmla="*/ 5117869 h 5753325"/>
              <a:gd name="connsiteX78" fmla="*/ 2822169 w 6462955"/>
              <a:gd name="connsiteY78" fmla="*/ 5129396 h 5753325"/>
              <a:gd name="connsiteX79" fmla="*/ 2538773 w 6462955"/>
              <a:gd name="connsiteY79" fmla="*/ 5313397 h 5753325"/>
              <a:gd name="connsiteX80" fmla="*/ 2014500 w 6462955"/>
              <a:gd name="connsiteY80" fmla="*/ 5519744 h 5753325"/>
              <a:gd name="connsiteX81" fmla="*/ 1934391 w 6462955"/>
              <a:gd name="connsiteY81" fmla="*/ 5591335 h 5753325"/>
              <a:gd name="connsiteX82" fmla="*/ 1892550 w 6462955"/>
              <a:gd name="connsiteY82" fmla="*/ 5649708 h 5753325"/>
              <a:gd name="connsiteX83" fmla="*/ 1854769 w 6462955"/>
              <a:gd name="connsiteY83" fmla="*/ 5647691 h 5753325"/>
              <a:gd name="connsiteX84" fmla="*/ 1809461 w 6462955"/>
              <a:gd name="connsiteY84" fmla="*/ 5648628 h 5753325"/>
              <a:gd name="connsiteX85" fmla="*/ 1745150 w 6462955"/>
              <a:gd name="connsiteY85" fmla="*/ 5693879 h 5753325"/>
              <a:gd name="connsiteX86" fmla="*/ 1713375 w 6462955"/>
              <a:gd name="connsiteY86" fmla="*/ 5684672 h 5753325"/>
              <a:gd name="connsiteX87" fmla="*/ 1707808 w 6462955"/>
              <a:gd name="connsiteY87" fmla="*/ 5682611 h 5753325"/>
              <a:gd name="connsiteX88" fmla="*/ 1679313 w 6462955"/>
              <a:gd name="connsiteY88" fmla="*/ 5672360 h 5753325"/>
              <a:gd name="connsiteX89" fmla="*/ 1646933 w 6462955"/>
              <a:gd name="connsiteY89" fmla="*/ 5666227 h 5753325"/>
              <a:gd name="connsiteX90" fmla="*/ 1610055 w 6462955"/>
              <a:gd name="connsiteY90" fmla="*/ 5673643 h 5753325"/>
              <a:gd name="connsiteX91" fmla="*/ 1437641 w 6462955"/>
              <a:gd name="connsiteY91" fmla="*/ 5723266 h 5753325"/>
              <a:gd name="connsiteX92" fmla="*/ 1332869 w 6462955"/>
              <a:gd name="connsiteY92" fmla="*/ 5744752 h 5753325"/>
              <a:gd name="connsiteX93" fmla="*/ 1290525 w 6462955"/>
              <a:gd name="connsiteY93" fmla="*/ 5740036 h 5753325"/>
              <a:gd name="connsiteX94" fmla="*/ 1233107 w 6462955"/>
              <a:gd name="connsiteY94" fmla="*/ 5742106 h 5753325"/>
              <a:gd name="connsiteX95" fmla="*/ 1214532 w 6462955"/>
              <a:gd name="connsiteY95" fmla="*/ 5753325 h 5753325"/>
              <a:gd name="connsiteX96" fmla="*/ 1199955 w 6462955"/>
              <a:gd name="connsiteY96" fmla="*/ 5744831 h 5753325"/>
              <a:gd name="connsiteX97" fmla="*/ 1162337 w 6462955"/>
              <a:gd name="connsiteY97" fmla="*/ 5738048 h 5753325"/>
              <a:gd name="connsiteX98" fmla="*/ 1053457 w 6462955"/>
              <a:gd name="connsiteY98" fmla="*/ 5688676 h 5753325"/>
              <a:gd name="connsiteX99" fmla="*/ 1025798 w 6462955"/>
              <a:gd name="connsiteY99" fmla="*/ 5673166 h 5753325"/>
              <a:gd name="connsiteX100" fmla="*/ 947900 w 6462955"/>
              <a:gd name="connsiteY100" fmla="*/ 5657848 h 5753325"/>
              <a:gd name="connsiteX101" fmla="*/ 815627 w 6462955"/>
              <a:gd name="connsiteY101" fmla="*/ 5642557 h 5753325"/>
              <a:gd name="connsiteX102" fmla="*/ 788251 w 6462955"/>
              <a:gd name="connsiteY102" fmla="*/ 5637065 h 5753325"/>
              <a:gd name="connsiteX103" fmla="*/ 767822 w 6462955"/>
              <a:gd name="connsiteY103" fmla="*/ 5623450 h 5753325"/>
              <a:gd name="connsiteX104" fmla="*/ 765791 w 6462955"/>
              <a:gd name="connsiteY104" fmla="*/ 5612539 h 5753325"/>
              <a:gd name="connsiteX105" fmla="*/ 751230 w 6462955"/>
              <a:gd name="connsiteY105" fmla="*/ 5608092 h 5753325"/>
              <a:gd name="connsiteX106" fmla="*/ 748008 w 6462955"/>
              <a:gd name="connsiteY106" fmla="*/ 5605052 h 5753325"/>
              <a:gd name="connsiteX107" fmla="*/ 728871 w 6462955"/>
              <a:gd name="connsiteY107" fmla="*/ 5589469 h 5753325"/>
              <a:gd name="connsiteX108" fmla="*/ 671898 w 6462955"/>
              <a:gd name="connsiteY108" fmla="*/ 5602363 h 5753325"/>
              <a:gd name="connsiteX109" fmla="*/ 615065 w 6462955"/>
              <a:gd name="connsiteY109" fmla="*/ 5580257 h 5753325"/>
              <a:gd name="connsiteX110" fmla="*/ 355785 w 6462955"/>
              <a:gd name="connsiteY110" fmla="*/ 5514383 h 5753325"/>
              <a:gd name="connsiteX111" fmla="*/ 102269 w 6462955"/>
              <a:gd name="connsiteY111" fmla="*/ 5524347 h 5753325"/>
              <a:gd name="connsiteX112" fmla="*/ 13160 w 6462955"/>
              <a:gd name="connsiteY112" fmla="*/ 5514159 h 5753325"/>
              <a:gd name="connsiteX113" fmla="*/ 0 w 6462955"/>
              <a:gd name="connsiteY113" fmla="*/ 5511735 h 5753325"/>
              <a:gd name="connsiteX114" fmla="*/ 0 w 6462955"/>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453209 w 6459988"/>
              <a:gd name="connsiteY10" fmla="*/ 719127 h 5753325"/>
              <a:gd name="connsiteX11" fmla="*/ 6344988 w 6459988"/>
              <a:gd name="connsiteY11" fmla="*/ 697330 h 5753325"/>
              <a:gd name="connsiteX12" fmla="*/ 6447445 w 6459988"/>
              <a:gd name="connsiteY12" fmla="*/ 780003 h 5753325"/>
              <a:gd name="connsiteX13" fmla="*/ 6426552 w 6459988"/>
              <a:gd name="connsiteY13" fmla="*/ 845805 h 5753325"/>
              <a:gd name="connsiteX14" fmla="*/ 6434072 w 6459988"/>
              <a:gd name="connsiteY14" fmla="*/ 910733 h 5753325"/>
              <a:gd name="connsiteX15" fmla="*/ 6432570 w 6459988"/>
              <a:gd name="connsiteY15" fmla="*/ 983394 h 5753325"/>
              <a:gd name="connsiteX16" fmla="*/ 6431878 w 6459988"/>
              <a:gd name="connsiteY16" fmla="*/ 1026728 h 5753325"/>
              <a:gd name="connsiteX17" fmla="*/ 6414269 w 6459988"/>
              <a:gd name="connsiteY17" fmla="*/ 1151111 h 5753325"/>
              <a:gd name="connsiteX18" fmla="*/ 6371722 w 6459988"/>
              <a:gd name="connsiteY18" fmla="*/ 1318080 h 5753325"/>
              <a:gd name="connsiteX19" fmla="*/ 6356023 w 6459988"/>
              <a:gd name="connsiteY19" fmla="*/ 1356227 h 5753325"/>
              <a:gd name="connsiteX20" fmla="*/ 6356157 w 6459988"/>
              <a:gd name="connsiteY20" fmla="*/ 1361967 h 5753325"/>
              <a:gd name="connsiteX21" fmla="*/ 6350613 w 6459988"/>
              <a:gd name="connsiteY21" fmla="*/ 1393569 h 5753325"/>
              <a:gd name="connsiteX22" fmla="*/ 6357062 w 6459988"/>
              <a:gd name="connsiteY22" fmla="*/ 1444071 h 5753325"/>
              <a:gd name="connsiteX23" fmla="*/ 6364832 w 6459988"/>
              <a:gd name="connsiteY23" fmla="*/ 1478763 h 5753325"/>
              <a:gd name="connsiteX24" fmla="*/ 6369745 w 6459988"/>
              <a:gd name="connsiteY24" fmla="*/ 1495680 h 5753325"/>
              <a:gd name="connsiteX25" fmla="*/ 6370898 w 6459988"/>
              <a:gd name="connsiteY25" fmla="*/ 1513331 h 5753325"/>
              <a:gd name="connsiteX26" fmla="*/ 6368801 w 6459988"/>
              <a:gd name="connsiteY26" fmla="*/ 1527414 h 5753325"/>
              <a:gd name="connsiteX27" fmla="*/ 6359177 w 6459988"/>
              <a:gd name="connsiteY27" fmla="*/ 1639513 h 5753325"/>
              <a:gd name="connsiteX28" fmla="*/ 6299489 w 6459988"/>
              <a:gd name="connsiteY28" fmla="*/ 1784860 h 5753325"/>
              <a:gd name="connsiteX29" fmla="*/ 6267878 w 6459988"/>
              <a:gd name="connsiteY29" fmla="*/ 1858572 h 5753325"/>
              <a:gd name="connsiteX30" fmla="*/ 6251146 w 6459988"/>
              <a:gd name="connsiteY30" fmla="*/ 1926167 h 5753325"/>
              <a:gd name="connsiteX31" fmla="*/ 6210686 w 6459988"/>
              <a:gd name="connsiteY31" fmla="*/ 2014834 h 5753325"/>
              <a:gd name="connsiteX32" fmla="*/ 6106652 w 6459988"/>
              <a:gd name="connsiteY32" fmla="*/ 2150572 h 5753325"/>
              <a:gd name="connsiteX33" fmla="*/ 6097813 w 6459988"/>
              <a:gd name="connsiteY33" fmla="*/ 2172208 h 5753325"/>
              <a:gd name="connsiteX34" fmla="*/ 6095990 w 6459988"/>
              <a:gd name="connsiteY34" fmla="*/ 2181185 h 5753325"/>
              <a:gd name="connsiteX35" fmla="*/ 6090126 w 6459988"/>
              <a:gd name="connsiteY35" fmla="*/ 2192533 h 5753325"/>
              <a:gd name="connsiteX36" fmla="*/ 6089503 w 6459988"/>
              <a:gd name="connsiteY36" fmla="*/ 2192543 h 5753325"/>
              <a:gd name="connsiteX37" fmla="*/ 6084946 w 6459988"/>
              <a:gd name="connsiteY37" fmla="*/ 2203694 h 5753325"/>
              <a:gd name="connsiteX38" fmla="*/ 5987861 w 6459988"/>
              <a:gd name="connsiteY38" fmla="*/ 2304868 h 5753325"/>
              <a:gd name="connsiteX39" fmla="*/ 5973439 w 6459988"/>
              <a:gd name="connsiteY39" fmla="*/ 2385635 h 5753325"/>
              <a:gd name="connsiteX40" fmla="*/ 5916727 w 6459988"/>
              <a:gd name="connsiteY40" fmla="*/ 2458777 h 5753325"/>
              <a:gd name="connsiteX41" fmla="*/ 5856524 w 6459988"/>
              <a:gd name="connsiteY41" fmla="*/ 2583281 h 5753325"/>
              <a:gd name="connsiteX42" fmla="*/ 5838091 w 6459988"/>
              <a:gd name="connsiteY42" fmla="*/ 2753474 h 5753325"/>
              <a:gd name="connsiteX43" fmla="*/ 5777471 w 6459988"/>
              <a:gd name="connsiteY43" fmla="*/ 2901570 h 5753325"/>
              <a:gd name="connsiteX44" fmla="*/ 5723992 w 6459988"/>
              <a:gd name="connsiteY44" fmla="*/ 2998752 h 5753325"/>
              <a:gd name="connsiteX45" fmla="*/ 5557886 w 6459988"/>
              <a:gd name="connsiteY45" fmla="*/ 3329735 h 5753325"/>
              <a:gd name="connsiteX46" fmla="*/ 5471501 w 6459988"/>
              <a:gd name="connsiteY46" fmla="*/ 3462221 h 5753325"/>
              <a:gd name="connsiteX47" fmla="*/ 5465154 w 6459988"/>
              <a:gd name="connsiteY47" fmla="*/ 3541065 h 5753325"/>
              <a:gd name="connsiteX48" fmla="*/ 5437889 w 6459988"/>
              <a:gd name="connsiteY48" fmla="*/ 3559927 h 5753325"/>
              <a:gd name="connsiteX49" fmla="*/ 5432770 w 6459988"/>
              <a:gd name="connsiteY49" fmla="*/ 3562948 h 5753325"/>
              <a:gd name="connsiteX50" fmla="*/ 5406795 w 6459988"/>
              <a:gd name="connsiteY50" fmla="*/ 3578594 h 5753325"/>
              <a:gd name="connsiteX51" fmla="*/ 5381495 w 6459988"/>
              <a:gd name="connsiteY51" fmla="*/ 3599883 h 5753325"/>
              <a:gd name="connsiteX52" fmla="*/ 5363689 w 6459988"/>
              <a:gd name="connsiteY52" fmla="*/ 3633299 h 5753325"/>
              <a:gd name="connsiteX53" fmla="*/ 5291870 w 6459988"/>
              <a:gd name="connsiteY53" fmla="*/ 3799039 h 5753325"/>
              <a:gd name="connsiteX54" fmla="*/ 5241600 w 6459988"/>
              <a:gd name="connsiteY54" fmla="*/ 3894238 h 5753325"/>
              <a:gd name="connsiteX55" fmla="*/ 5211041 w 6459988"/>
              <a:gd name="connsiteY55" fmla="*/ 3924184 h 5753325"/>
              <a:gd name="connsiteX56" fmla="*/ 5176073 w 6459988"/>
              <a:gd name="connsiteY56" fmla="*/ 3970179 h 5753325"/>
              <a:gd name="connsiteX57" fmla="*/ 5172826 w 6459988"/>
              <a:gd name="connsiteY57" fmla="*/ 3991773 h 5753325"/>
              <a:gd name="connsiteX58" fmla="*/ 5157053 w 6459988"/>
              <a:gd name="connsiteY58" fmla="*/ 3997708 h 5753325"/>
              <a:gd name="connsiteX59" fmla="*/ 5127922 w 6459988"/>
              <a:gd name="connsiteY59" fmla="*/ 4022660 h 5753325"/>
              <a:gd name="connsiteX60" fmla="*/ 5020872 w 6459988"/>
              <a:gd name="connsiteY60" fmla="*/ 4075951 h 5753325"/>
              <a:gd name="connsiteX61" fmla="*/ 4991410 w 6459988"/>
              <a:gd name="connsiteY61" fmla="*/ 4087598 h 5753325"/>
              <a:gd name="connsiteX62" fmla="*/ 4930112 w 6459988"/>
              <a:gd name="connsiteY62" fmla="*/ 4138459 h 5753325"/>
              <a:gd name="connsiteX63" fmla="*/ 4834224 w 6459988"/>
              <a:gd name="connsiteY63" fmla="*/ 4231643 h 5753325"/>
              <a:gd name="connsiteX64" fmla="*/ 4812599 w 6459988"/>
              <a:gd name="connsiteY64" fmla="*/ 4249449 h 5753325"/>
              <a:gd name="connsiteX65" fmla="*/ 4789188 w 6459988"/>
              <a:gd name="connsiteY65" fmla="*/ 4256678 h 5753325"/>
              <a:gd name="connsiteX66" fmla="*/ 4779554 w 6459988"/>
              <a:gd name="connsiteY66" fmla="*/ 4251313 h 5753325"/>
              <a:gd name="connsiteX67" fmla="*/ 4766885 w 6459988"/>
              <a:gd name="connsiteY67" fmla="*/ 4259812 h 5753325"/>
              <a:gd name="connsiteX68" fmla="*/ 4762510 w 6459988"/>
              <a:gd name="connsiteY68" fmla="*/ 4260383 h 5753325"/>
              <a:gd name="connsiteX69" fmla="*/ 4738416 w 6459988"/>
              <a:gd name="connsiteY69" fmla="*/ 4265355 h 5753325"/>
              <a:gd name="connsiteX70" fmla="*/ 4712007 w 6459988"/>
              <a:gd name="connsiteY70" fmla="*/ 4317892 h 5753325"/>
              <a:gd name="connsiteX71" fmla="*/ 4658930 w 6459988"/>
              <a:gd name="connsiteY71" fmla="*/ 4348041 h 5753325"/>
              <a:gd name="connsiteX72" fmla="*/ 4443526 w 6459988"/>
              <a:gd name="connsiteY72" fmla="*/ 4507851 h 5753325"/>
              <a:gd name="connsiteX73" fmla="*/ 4289766 w 6459988"/>
              <a:gd name="connsiteY73" fmla="*/ 4711450 h 5753325"/>
              <a:gd name="connsiteX74" fmla="*/ 4150870 w 6459988"/>
              <a:gd name="connsiteY74" fmla="*/ 4818480 h 5753325"/>
              <a:gd name="connsiteX75" fmla="*/ 4006639 w 6459988"/>
              <a:gd name="connsiteY75" fmla="*/ 4933815 h 5753325"/>
              <a:gd name="connsiteX76" fmla="*/ 3298210 w 6459988"/>
              <a:gd name="connsiteY76" fmla="*/ 5070790 h 5753325"/>
              <a:gd name="connsiteX77" fmla="*/ 2947678 w 6459988"/>
              <a:gd name="connsiteY77" fmla="*/ 5117869 h 5753325"/>
              <a:gd name="connsiteX78" fmla="*/ 2822169 w 6459988"/>
              <a:gd name="connsiteY78" fmla="*/ 5129396 h 5753325"/>
              <a:gd name="connsiteX79" fmla="*/ 2538773 w 6459988"/>
              <a:gd name="connsiteY79" fmla="*/ 5313397 h 5753325"/>
              <a:gd name="connsiteX80" fmla="*/ 2014500 w 6459988"/>
              <a:gd name="connsiteY80" fmla="*/ 5519744 h 5753325"/>
              <a:gd name="connsiteX81" fmla="*/ 1934391 w 6459988"/>
              <a:gd name="connsiteY81" fmla="*/ 5591335 h 5753325"/>
              <a:gd name="connsiteX82" fmla="*/ 1892550 w 6459988"/>
              <a:gd name="connsiteY82" fmla="*/ 5649708 h 5753325"/>
              <a:gd name="connsiteX83" fmla="*/ 1854769 w 6459988"/>
              <a:gd name="connsiteY83" fmla="*/ 5647691 h 5753325"/>
              <a:gd name="connsiteX84" fmla="*/ 1809461 w 6459988"/>
              <a:gd name="connsiteY84" fmla="*/ 5648628 h 5753325"/>
              <a:gd name="connsiteX85" fmla="*/ 1745150 w 6459988"/>
              <a:gd name="connsiteY85" fmla="*/ 5693879 h 5753325"/>
              <a:gd name="connsiteX86" fmla="*/ 1713375 w 6459988"/>
              <a:gd name="connsiteY86" fmla="*/ 5684672 h 5753325"/>
              <a:gd name="connsiteX87" fmla="*/ 1707808 w 6459988"/>
              <a:gd name="connsiteY87" fmla="*/ 5682611 h 5753325"/>
              <a:gd name="connsiteX88" fmla="*/ 1679313 w 6459988"/>
              <a:gd name="connsiteY88" fmla="*/ 5672360 h 5753325"/>
              <a:gd name="connsiteX89" fmla="*/ 1646933 w 6459988"/>
              <a:gd name="connsiteY89" fmla="*/ 5666227 h 5753325"/>
              <a:gd name="connsiteX90" fmla="*/ 1610055 w 6459988"/>
              <a:gd name="connsiteY90" fmla="*/ 5673643 h 5753325"/>
              <a:gd name="connsiteX91" fmla="*/ 1437641 w 6459988"/>
              <a:gd name="connsiteY91" fmla="*/ 5723266 h 5753325"/>
              <a:gd name="connsiteX92" fmla="*/ 1332869 w 6459988"/>
              <a:gd name="connsiteY92" fmla="*/ 5744752 h 5753325"/>
              <a:gd name="connsiteX93" fmla="*/ 1290525 w 6459988"/>
              <a:gd name="connsiteY93" fmla="*/ 5740036 h 5753325"/>
              <a:gd name="connsiteX94" fmla="*/ 1233107 w 6459988"/>
              <a:gd name="connsiteY94" fmla="*/ 5742106 h 5753325"/>
              <a:gd name="connsiteX95" fmla="*/ 1214532 w 6459988"/>
              <a:gd name="connsiteY95" fmla="*/ 5753325 h 5753325"/>
              <a:gd name="connsiteX96" fmla="*/ 1199955 w 6459988"/>
              <a:gd name="connsiteY96" fmla="*/ 5744831 h 5753325"/>
              <a:gd name="connsiteX97" fmla="*/ 1162337 w 6459988"/>
              <a:gd name="connsiteY97" fmla="*/ 5738048 h 5753325"/>
              <a:gd name="connsiteX98" fmla="*/ 1053457 w 6459988"/>
              <a:gd name="connsiteY98" fmla="*/ 5688676 h 5753325"/>
              <a:gd name="connsiteX99" fmla="*/ 1025798 w 6459988"/>
              <a:gd name="connsiteY99" fmla="*/ 5673166 h 5753325"/>
              <a:gd name="connsiteX100" fmla="*/ 947900 w 6459988"/>
              <a:gd name="connsiteY100" fmla="*/ 5657848 h 5753325"/>
              <a:gd name="connsiteX101" fmla="*/ 815627 w 6459988"/>
              <a:gd name="connsiteY101" fmla="*/ 5642557 h 5753325"/>
              <a:gd name="connsiteX102" fmla="*/ 788251 w 6459988"/>
              <a:gd name="connsiteY102" fmla="*/ 5637065 h 5753325"/>
              <a:gd name="connsiteX103" fmla="*/ 767822 w 6459988"/>
              <a:gd name="connsiteY103" fmla="*/ 5623450 h 5753325"/>
              <a:gd name="connsiteX104" fmla="*/ 765791 w 6459988"/>
              <a:gd name="connsiteY104" fmla="*/ 5612539 h 5753325"/>
              <a:gd name="connsiteX105" fmla="*/ 751230 w 6459988"/>
              <a:gd name="connsiteY105" fmla="*/ 5608092 h 5753325"/>
              <a:gd name="connsiteX106" fmla="*/ 748008 w 6459988"/>
              <a:gd name="connsiteY106" fmla="*/ 5605052 h 5753325"/>
              <a:gd name="connsiteX107" fmla="*/ 728871 w 6459988"/>
              <a:gd name="connsiteY107" fmla="*/ 5589469 h 5753325"/>
              <a:gd name="connsiteX108" fmla="*/ 671898 w 6459988"/>
              <a:gd name="connsiteY108" fmla="*/ 5602363 h 5753325"/>
              <a:gd name="connsiteX109" fmla="*/ 615065 w 6459988"/>
              <a:gd name="connsiteY109" fmla="*/ 5580257 h 5753325"/>
              <a:gd name="connsiteX110" fmla="*/ 355785 w 6459988"/>
              <a:gd name="connsiteY110" fmla="*/ 5514383 h 5753325"/>
              <a:gd name="connsiteX111" fmla="*/ 102269 w 6459988"/>
              <a:gd name="connsiteY111" fmla="*/ 5524347 h 5753325"/>
              <a:gd name="connsiteX112" fmla="*/ 13160 w 6459988"/>
              <a:gd name="connsiteY112" fmla="*/ 5514159 h 5753325"/>
              <a:gd name="connsiteX113" fmla="*/ 0 w 6459988"/>
              <a:gd name="connsiteY113" fmla="*/ 5511735 h 5753325"/>
              <a:gd name="connsiteX114" fmla="*/ 0 w 6459988"/>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344988 w 6459988"/>
              <a:gd name="connsiteY10" fmla="*/ 697330 h 5753325"/>
              <a:gd name="connsiteX11" fmla="*/ 6447445 w 6459988"/>
              <a:gd name="connsiteY11" fmla="*/ 780003 h 5753325"/>
              <a:gd name="connsiteX12" fmla="*/ 6426552 w 6459988"/>
              <a:gd name="connsiteY12" fmla="*/ 845805 h 5753325"/>
              <a:gd name="connsiteX13" fmla="*/ 6434072 w 6459988"/>
              <a:gd name="connsiteY13" fmla="*/ 910733 h 5753325"/>
              <a:gd name="connsiteX14" fmla="*/ 6432570 w 6459988"/>
              <a:gd name="connsiteY14" fmla="*/ 983394 h 5753325"/>
              <a:gd name="connsiteX15" fmla="*/ 6431878 w 6459988"/>
              <a:gd name="connsiteY15" fmla="*/ 1026728 h 5753325"/>
              <a:gd name="connsiteX16" fmla="*/ 6414269 w 6459988"/>
              <a:gd name="connsiteY16" fmla="*/ 1151111 h 5753325"/>
              <a:gd name="connsiteX17" fmla="*/ 6371722 w 6459988"/>
              <a:gd name="connsiteY17" fmla="*/ 1318080 h 5753325"/>
              <a:gd name="connsiteX18" fmla="*/ 6356023 w 6459988"/>
              <a:gd name="connsiteY18" fmla="*/ 1356227 h 5753325"/>
              <a:gd name="connsiteX19" fmla="*/ 6356157 w 6459988"/>
              <a:gd name="connsiteY19" fmla="*/ 1361967 h 5753325"/>
              <a:gd name="connsiteX20" fmla="*/ 6350613 w 6459988"/>
              <a:gd name="connsiteY20" fmla="*/ 1393569 h 5753325"/>
              <a:gd name="connsiteX21" fmla="*/ 6357062 w 6459988"/>
              <a:gd name="connsiteY21" fmla="*/ 1444071 h 5753325"/>
              <a:gd name="connsiteX22" fmla="*/ 6364832 w 6459988"/>
              <a:gd name="connsiteY22" fmla="*/ 1478763 h 5753325"/>
              <a:gd name="connsiteX23" fmla="*/ 6369745 w 6459988"/>
              <a:gd name="connsiteY23" fmla="*/ 1495680 h 5753325"/>
              <a:gd name="connsiteX24" fmla="*/ 6370898 w 6459988"/>
              <a:gd name="connsiteY24" fmla="*/ 1513331 h 5753325"/>
              <a:gd name="connsiteX25" fmla="*/ 6368801 w 6459988"/>
              <a:gd name="connsiteY25" fmla="*/ 1527414 h 5753325"/>
              <a:gd name="connsiteX26" fmla="*/ 6359177 w 6459988"/>
              <a:gd name="connsiteY26" fmla="*/ 1639513 h 5753325"/>
              <a:gd name="connsiteX27" fmla="*/ 6299489 w 6459988"/>
              <a:gd name="connsiteY27" fmla="*/ 1784860 h 5753325"/>
              <a:gd name="connsiteX28" fmla="*/ 6267878 w 6459988"/>
              <a:gd name="connsiteY28" fmla="*/ 1858572 h 5753325"/>
              <a:gd name="connsiteX29" fmla="*/ 6251146 w 6459988"/>
              <a:gd name="connsiteY29" fmla="*/ 1926167 h 5753325"/>
              <a:gd name="connsiteX30" fmla="*/ 6210686 w 6459988"/>
              <a:gd name="connsiteY30" fmla="*/ 2014834 h 5753325"/>
              <a:gd name="connsiteX31" fmla="*/ 6106652 w 6459988"/>
              <a:gd name="connsiteY31" fmla="*/ 2150572 h 5753325"/>
              <a:gd name="connsiteX32" fmla="*/ 6097813 w 6459988"/>
              <a:gd name="connsiteY32" fmla="*/ 2172208 h 5753325"/>
              <a:gd name="connsiteX33" fmla="*/ 6095990 w 6459988"/>
              <a:gd name="connsiteY33" fmla="*/ 2181185 h 5753325"/>
              <a:gd name="connsiteX34" fmla="*/ 6090126 w 6459988"/>
              <a:gd name="connsiteY34" fmla="*/ 2192533 h 5753325"/>
              <a:gd name="connsiteX35" fmla="*/ 6089503 w 6459988"/>
              <a:gd name="connsiteY35" fmla="*/ 2192543 h 5753325"/>
              <a:gd name="connsiteX36" fmla="*/ 6084946 w 6459988"/>
              <a:gd name="connsiteY36" fmla="*/ 2203694 h 5753325"/>
              <a:gd name="connsiteX37" fmla="*/ 5987861 w 6459988"/>
              <a:gd name="connsiteY37" fmla="*/ 2304868 h 5753325"/>
              <a:gd name="connsiteX38" fmla="*/ 5973439 w 6459988"/>
              <a:gd name="connsiteY38" fmla="*/ 2385635 h 5753325"/>
              <a:gd name="connsiteX39" fmla="*/ 5916727 w 6459988"/>
              <a:gd name="connsiteY39" fmla="*/ 2458777 h 5753325"/>
              <a:gd name="connsiteX40" fmla="*/ 5856524 w 6459988"/>
              <a:gd name="connsiteY40" fmla="*/ 2583281 h 5753325"/>
              <a:gd name="connsiteX41" fmla="*/ 5838091 w 6459988"/>
              <a:gd name="connsiteY41" fmla="*/ 2753474 h 5753325"/>
              <a:gd name="connsiteX42" fmla="*/ 5777471 w 6459988"/>
              <a:gd name="connsiteY42" fmla="*/ 2901570 h 5753325"/>
              <a:gd name="connsiteX43" fmla="*/ 5723992 w 6459988"/>
              <a:gd name="connsiteY43" fmla="*/ 2998752 h 5753325"/>
              <a:gd name="connsiteX44" fmla="*/ 5557886 w 6459988"/>
              <a:gd name="connsiteY44" fmla="*/ 3329735 h 5753325"/>
              <a:gd name="connsiteX45" fmla="*/ 5471501 w 6459988"/>
              <a:gd name="connsiteY45" fmla="*/ 3462221 h 5753325"/>
              <a:gd name="connsiteX46" fmla="*/ 5465154 w 6459988"/>
              <a:gd name="connsiteY46" fmla="*/ 3541065 h 5753325"/>
              <a:gd name="connsiteX47" fmla="*/ 5437889 w 6459988"/>
              <a:gd name="connsiteY47" fmla="*/ 3559927 h 5753325"/>
              <a:gd name="connsiteX48" fmla="*/ 5432770 w 6459988"/>
              <a:gd name="connsiteY48" fmla="*/ 3562948 h 5753325"/>
              <a:gd name="connsiteX49" fmla="*/ 5406795 w 6459988"/>
              <a:gd name="connsiteY49" fmla="*/ 3578594 h 5753325"/>
              <a:gd name="connsiteX50" fmla="*/ 5381495 w 6459988"/>
              <a:gd name="connsiteY50" fmla="*/ 3599883 h 5753325"/>
              <a:gd name="connsiteX51" fmla="*/ 5363689 w 6459988"/>
              <a:gd name="connsiteY51" fmla="*/ 3633299 h 5753325"/>
              <a:gd name="connsiteX52" fmla="*/ 5291870 w 6459988"/>
              <a:gd name="connsiteY52" fmla="*/ 3799039 h 5753325"/>
              <a:gd name="connsiteX53" fmla="*/ 5241600 w 6459988"/>
              <a:gd name="connsiteY53" fmla="*/ 3894238 h 5753325"/>
              <a:gd name="connsiteX54" fmla="*/ 5211041 w 6459988"/>
              <a:gd name="connsiteY54" fmla="*/ 3924184 h 5753325"/>
              <a:gd name="connsiteX55" fmla="*/ 5176073 w 6459988"/>
              <a:gd name="connsiteY55" fmla="*/ 3970179 h 5753325"/>
              <a:gd name="connsiteX56" fmla="*/ 5172826 w 6459988"/>
              <a:gd name="connsiteY56" fmla="*/ 3991773 h 5753325"/>
              <a:gd name="connsiteX57" fmla="*/ 5157053 w 6459988"/>
              <a:gd name="connsiteY57" fmla="*/ 3997708 h 5753325"/>
              <a:gd name="connsiteX58" fmla="*/ 5127922 w 6459988"/>
              <a:gd name="connsiteY58" fmla="*/ 4022660 h 5753325"/>
              <a:gd name="connsiteX59" fmla="*/ 5020872 w 6459988"/>
              <a:gd name="connsiteY59" fmla="*/ 4075951 h 5753325"/>
              <a:gd name="connsiteX60" fmla="*/ 4991410 w 6459988"/>
              <a:gd name="connsiteY60" fmla="*/ 4087598 h 5753325"/>
              <a:gd name="connsiteX61" fmla="*/ 4930112 w 6459988"/>
              <a:gd name="connsiteY61" fmla="*/ 4138459 h 5753325"/>
              <a:gd name="connsiteX62" fmla="*/ 4834224 w 6459988"/>
              <a:gd name="connsiteY62" fmla="*/ 4231643 h 5753325"/>
              <a:gd name="connsiteX63" fmla="*/ 4812599 w 6459988"/>
              <a:gd name="connsiteY63" fmla="*/ 4249449 h 5753325"/>
              <a:gd name="connsiteX64" fmla="*/ 4789188 w 6459988"/>
              <a:gd name="connsiteY64" fmla="*/ 4256678 h 5753325"/>
              <a:gd name="connsiteX65" fmla="*/ 4779554 w 6459988"/>
              <a:gd name="connsiteY65" fmla="*/ 4251313 h 5753325"/>
              <a:gd name="connsiteX66" fmla="*/ 4766885 w 6459988"/>
              <a:gd name="connsiteY66" fmla="*/ 4259812 h 5753325"/>
              <a:gd name="connsiteX67" fmla="*/ 4762510 w 6459988"/>
              <a:gd name="connsiteY67" fmla="*/ 4260383 h 5753325"/>
              <a:gd name="connsiteX68" fmla="*/ 4738416 w 6459988"/>
              <a:gd name="connsiteY68" fmla="*/ 4265355 h 5753325"/>
              <a:gd name="connsiteX69" fmla="*/ 4712007 w 6459988"/>
              <a:gd name="connsiteY69" fmla="*/ 4317892 h 5753325"/>
              <a:gd name="connsiteX70" fmla="*/ 4658930 w 6459988"/>
              <a:gd name="connsiteY70" fmla="*/ 4348041 h 5753325"/>
              <a:gd name="connsiteX71" fmla="*/ 4443526 w 6459988"/>
              <a:gd name="connsiteY71" fmla="*/ 4507851 h 5753325"/>
              <a:gd name="connsiteX72" fmla="*/ 4289766 w 6459988"/>
              <a:gd name="connsiteY72" fmla="*/ 4711450 h 5753325"/>
              <a:gd name="connsiteX73" fmla="*/ 4150870 w 6459988"/>
              <a:gd name="connsiteY73" fmla="*/ 4818480 h 5753325"/>
              <a:gd name="connsiteX74" fmla="*/ 4006639 w 6459988"/>
              <a:gd name="connsiteY74" fmla="*/ 4933815 h 5753325"/>
              <a:gd name="connsiteX75" fmla="*/ 3298210 w 6459988"/>
              <a:gd name="connsiteY75" fmla="*/ 5070790 h 5753325"/>
              <a:gd name="connsiteX76" fmla="*/ 2947678 w 6459988"/>
              <a:gd name="connsiteY76" fmla="*/ 5117869 h 5753325"/>
              <a:gd name="connsiteX77" fmla="*/ 2822169 w 6459988"/>
              <a:gd name="connsiteY77" fmla="*/ 5129396 h 5753325"/>
              <a:gd name="connsiteX78" fmla="*/ 2538773 w 6459988"/>
              <a:gd name="connsiteY78" fmla="*/ 5313397 h 5753325"/>
              <a:gd name="connsiteX79" fmla="*/ 2014500 w 6459988"/>
              <a:gd name="connsiteY79" fmla="*/ 5519744 h 5753325"/>
              <a:gd name="connsiteX80" fmla="*/ 1934391 w 6459988"/>
              <a:gd name="connsiteY80" fmla="*/ 5591335 h 5753325"/>
              <a:gd name="connsiteX81" fmla="*/ 1892550 w 6459988"/>
              <a:gd name="connsiteY81" fmla="*/ 5649708 h 5753325"/>
              <a:gd name="connsiteX82" fmla="*/ 1854769 w 6459988"/>
              <a:gd name="connsiteY82" fmla="*/ 5647691 h 5753325"/>
              <a:gd name="connsiteX83" fmla="*/ 1809461 w 6459988"/>
              <a:gd name="connsiteY83" fmla="*/ 5648628 h 5753325"/>
              <a:gd name="connsiteX84" fmla="*/ 1745150 w 6459988"/>
              <a:gd name="connsiteY84" fmla="*/ 5693879 h 5753325"/>
              <a:gd name="connsiteX85" fmla="*/ 1713375 w 6459988"/>
              <a:gd name="connsiteY85" fmla="*/ 5684672 h 5753325"/>
              <a:gd name="connsiteX86" fmla="*/ 1707808 w 6459988"/>
              <a:gd name="connsiteY86" fmla="*/ 5682611 h 5753325"/>
              <a:gd name="connsiteX87" fmla="*/ 1679313 w 6459988"/>
              <a:gd name="connsiteY87" fmla="*/ 5672360 h 5753325"/>
              <a:gd name="connsiteX88" fmla="*/ 1646933 w 6459988"/>
              <a:gd name="connsiteY88" fmla="*/ 5666227 h 5753325"/>
              <a:gd name="connsiteX89" fmla="*/ 1610055 w 6459988"/>
              <a:gd name="connsiteY89" fmla="*/ 5673643 h 5753325"/>
              <a:gd name="connsiteX90" fmla="*/ 1437641 w 6459988"/>
              <a:gd name="connsiteY90" fmla="*/ 5723266 h 5753325"/>
              <a:gd name="connsiteX91" fmla="*/ 1332869 w 6459988"/>
              <a:gd name="connsiteY91" fmla="*/ 5744752 h 5753325"/>
              <a:gd name="connsiteX92" fmla="*/ 1290525 w 6459988"/>
              <a:gd name="connsiteY92" fmla="*/ 5740036 h 5753325"/>
              <a:gd name="connsiteX93" fmla="*/ 1233107 w 6459988"/>
              <a:gd name="connsiteY93" fmla="*/ 5742106 h 5753325"/>
              <a:gd name="connsiteX94" fmla="*/ 1214532 w 6459988"/>
              <a:gd name="connsiteY94" fmla="*/ 5753325 h 5753325"/>
              <a:gd name="connsiteX95" fmla="*/ 1199955 w 6459988"/>
              <a:gd name="connsiteY95" fmla="*/ 5744831 h 5753325"/>
              <a:gd name="connsiteX96" fmla="*/ 1162337 w 6459988"/>
              <a:gd name="connsiteY96" fmla="*/ 5738048 h 5753325"/>
              <a:gd name="connsiteX97" fmla="*/ 1053457 w 6459988"/>
              <a:gd name="connsiteY97" fmla="*/ 5688676 h 5753325"/>
              <a:gd name="connsiteX98" fmla="*/ 1025798 w 6459988"/>
              <a:gd name="connsiteY98" fmla="*/ 5673166 h 5753325"/>
              <a:gd name="connsiteX99" fmla="*/ 947900 w 6459988"/>
              <a:gd name="connsiteY99" fmla="*/ 5657848 h 5753325"/>
              <a:gd name="connsiteX100" fmla="*/ 815627 w 6459988"/>
              <a:gd name="connsiteY100" fmla="*/ 5642557 h 5753325"/>
              <a:gd name="connsiteX101" fmla="*/ 788251 w 6459988"/>
              <a:gd name="connsiteY101" fmla="*/ 5637065 h 5753325"/>
              <a:gd name="connsiteX102" fmla="*/ 767822 w 6459988"/>
              <a:gd name="connsiteY102" fmla="*/ 5623450 h 5753325"/>
              <a:gd name="connsiteX103" fmla="*/ 765791 w 6459988"/>
              <a:gd name="connsiteY103" fmla="*/ 5612539 h 5753325"/>
              <a:gd name="connsiteX104" fmla="*/ 751230 w 6459988"/>
              <a:gd name="connsiteY104" fmla="*/ 5608092 h 5753325"/>
              <a:gd name="connsiteX105" fmla="*/ 748008 w 6459988"/>
              <a:gd name="connsiteY105" fmla="*/ 5605052 h 5753325"/>
              <a:gd name="connsiteX106" fmla="*/ 728871 w 6459988"/>
              <a:gd name="connsiteY106" fmla="*/ 5589469 h 5753325"/>
              <a:gd name="connsiteX107" fmla="*/ 671898 w 6459988"/>
              <a:gd name="connsiteY107" fmla="*/ 5602363 h 5753325"/>
              <a:gd name="connsiteX108" fmla="*/ 615065 w 6459988"/>
              <a:gd name="connsiteY108" fmla="*/ 5580257 h 5753325"/>
              <a:gd name="connsiteX109" fmla="*/ 355785 w 6459988"/>
              <a:gd name="connsiteY109" fmla="*/ 5514383 h 5753325"/>
              <a:gd name="connsiteX110" fmla="*/ 102269 w 6459988"/>
              <a:gd name="connsiteY110" fmla="*/ 5524347 h 5753325"/>
              <a:gd name="connsiteX111" fmla="*/ 13160 w 6459988"/>
              <a:gd name="connsiteY111" fmla="*/ 5514159 h 5753325"/>
              <a:gd name="connsiteX112" fmla="*/ 0 w 6459988"/>
              <a:gd name="connsiteY112" fmla="*/ 5511735 h 5753325"/>
              <a:gd name="connsiteX113" fmla="*/ 0 w 6459988"/>
              <a:gd name="connsiteY113"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344988 w 6459988"/>
              <a:gd name="connsiteY9" fmla="*/ 697330 h 5753325"/>
              <a:gd name="connsiteX10" fmla="*/ 6447445 w 6459988"/>
              <a:gd name="connsiteY10" fmla="*/ 780003 h 5753325"/>
              <a:gd name="connsiteX11" fmla="*/ 6426552 w 6459988"/>
              <a:gd name="connsiteY11" fmla="*/ 845805 h 5753325"/>
              <a:gd name="connsiteX12" fmla="*/ 6434072 w 6459988"/>
              <a:gd name="connsiteY12" fmla="*/ 910733 h 5753325"/>
              <a:gd name="connsiteX13" fmla="*/ 6432570 w 6459988"/>
              <a:gd name="connsiteY13" fmla="*/ 983394 h 5753325"/>
              <a:gd name="connsiteX14" fmla="*/ 6431878 w 6459988"/>
              <a:gd name="connsiteY14" fmla="*/ 1026728 h 5753325"/>
              <a:gd name="connsiteX15" fmla="*/ 6414269 w 6459988"/>
              <a:gd name="connsiteY15" fmla="*/ 1151111 h 5753325"/>
              <a:gd name="connsiteX16" fmla="*/ 6371722 w 6459988"/>
              <a:gd name="connsiteY16" fmla="*/ 1318080 h 5753325"/>
              <a:gd name="connsiteX17" fmla="*/ 6356023 w 6459988"/>
              <a:gd name="connsiteY17" fmla="*/ 1356227 h 5753325"/>
              <a:gd name="connsiteX18" fmla="*/ 6356157 w 6459988"/>
              <a:gd name="connsiteY18" fmla="*/ 1361967 h 5753325"/>
              <a:gd name="connsiteX19" fmla="*/ 6350613 w 6459988"/>
              <a:gd name="connsiteY19" fmla="*/ 1393569 h 5753325"/>
              <a:gd name="connsiteX20" fmla="*/ 6357062 w 6459988"/>
              <a:gd name="connsiteY20" fmla="*/ 1444071 h 5753325"/>
              <a:gd name="connsiteX21" fmla="*/ 6364832 w 6459988"/>
              <a:gd name="connsiteY21" fmla="*/ 1478763 h 5753325"/>
              <a:gd name="connsiteX22" fmla="*/ 6369745 w 6459988"/>
              <a:gd name="connsiteY22" fmla="*/ 1495680 h 5753325"/>
              <a:gd name="connsiteX23" fmla="*/ 6370898 w 6459988"/>
              <a:gd name="connsiteY23" fmla="*/ 1513331 h 5753325"/>
              <a:gd name="connsiteX24" fmla="*/ 6368801 w 6459988"/>
              <a:gd name="connsiteY24" fmla="*/ 1527414 h 5753325"/>
              <a:gd name="connsiteX25" fmla="*/ 6359177 w 6459988"/>
              <a:gd name="connsiteY25" fmla="*/ 1639513 h 5753325"/>
              <a:gd name="connsiteX26" fmla="*/ 6299489 w 6459988"/>
              <a:gd name="connsiteY26" fmla="*/ 1784860 h 5753325"/>
              <a:gd name="connsiteX27" fmla="*/ 6267878 w 6459988"/>
              <a:gd name="connsiteY27" fmla="*/ 1858572 h 5753325"/>
              <a:gd name="connsiteX28" fmla="*/ 6251146 w 6459988"/>
              <a:gd name="connsiteY28" fmla="*/ 1926167 h 5753325"/>
              <a:gd name="connsiteX29" fmla="*/ 6210686 w 6459988"/>
              <a:gd name="connsiteY29" fmla="*/ 2014834 h 5753325"/>
              <a:gd name="connsiteX30" fmla="*/ 6106652 w 6459988"/>
              <a:gd name="connsiteY30" fmla="*/ 2150572 h 5753325"/>
              <a:gd name="connsiteX31" fmla="*/ 6097813 w 6459988"/>
              <a:gd name="connsiteY31" fmla="*/ 2172208 h 5753325"/>
              <a:gd name="connsiteX32" fmla="*/ 6095990 w 6459988"/>
              <a:gd name="connsiteY32" fmla="*/ 2181185 h 5753325"/>
              <a:gd name="connsiteX33" fmla="*/ 6090126 w 6459988"/>
              <a:gd name="connsiteY33" fmla="*/ 2192533 h 5753325"/>
              <a:gd name="connsiteX34" fmla="*/ 6089503 w 6459988"/>
              <a:gd name="connsiteY34" fmla="*/ 2192543 h 5753325"/>
              <a:gd name="connsiteX35" fmla="*/ 6084946 w 6459988"/>
              <a:gd name="connsiteY35" fmla="*/ 2203694 h 5753325"/>
              <a:gd name="connsiteX36" fmla="*/ 5987861 w 6459988"/>
              <a:gd name="connsiteY36" fmla="*/ 2304868 h 5753325"/>
              <a:gd name="connsiteX37" fmla="*/ 5973439 w 6459988"/>
              <a:gd name="connsiteY37" fmla="*/ 2385635 h 5753325"/>
              <a:gd name="connsiteX38" fmla="*/ 5916727 w 6459988"/>
              <a:gd name="connsiteY38" fmla="*/ 2458777 h 5753325"/>
              <a:gd name="connsiteX39" fmla="*/ 5856524 w 6459988"/>
              <a:gd name="connsiteY39" fmla="*/ 2583281 h 5753325"/>
              <a:gd name="connsiteX40" fmla="*/ 5838091 w 6459988"/>
              <a:gd name="connsiteY40" fmla="*/ 2753474 h 5753325"/>
              <a:gd name="connsiteX41" fmla="*/ 5777471 w 6459988"/>
              <a:gd name="connsiteY41" fmla="*/ 2901570 h 5753325"/>
              <a:gd name="connsiteX42" fmla="*/ 5723992 w 6459988"/>
              <a:gd name="connsiteY42" fmla="*/ 2998752 h 5753325"/>
              <a:gd name="connsiteX43" fmla="*/ 5557886 w 6459988"/>
              <a:gd name="connsiteY43" fmla="*/ 3329735 h 5753325"/>
              <a:gd name="connsiteX44" fmla="*/ 5471501 w 6459988"/>
              <a:gd name="connsiteY44" fmla="*/ 3462221 h 5753325"/>
              <a:gd name="connsiteX45" fmla="*/ 5465154 w 6459988"/>
              <a:gd name="connsiteY45" fmla="*/ 3541065 h 5753325"/>
              <a:gd name="connsiteX46" fmla="*/ 5437889 w 6459988"/>
              <a:gd name="connsiteY46" fmla="*/ 3559927 h 5753325"/>
              <a:gd name="connsiteX47" fmla="*/ 5432770 w 6459988"/>
              <a:gd name="connsiteY47" fmla="*/ 3562948 h 5753325"/>
              <a:gd name="connsiteX48" fmla="*/ 5406795 w 6459988"/>
              <a:gd name="connsiteY48" fmla="*/ 3578594 h 5753325"/>
              <a:gd name="connsiteX49" fmla="*/ 5381495 w 6459988"/>
              <a:gd name="connsiteY49" fmla="*/ 3599883 h 5753325"/>
              <a:gd name="connsiteX50" fmla="*/ 5363689 w 6459988"/>
              <a:gd name="connsiteY50" fmla="*/ 3633299 h 5753325"/>
              <a:gd name="connsiteX51" fmla="*/ 5291870 w 6459988"/>
              <a:gd name="connsiteY51" fmla="*/ 3799039 h 5753325"/>
              <a:gd name="connsiteX52" fmla="*/ 5241600 w 6459988"/>
              <a:gd name="connsiteY52" fmla="*/ 3894238 h 5753325"/>
              <a:gd name="connsiteX53" fmla="*/ 5211041 w 6459988"/>
              <a:gd name="connsiteY53" fmla="*/ 3924184 h 5753325"/>
              <a:gd name="connsiteX54" fmla="*/ 5176073 w 6459988"/>
              <a:gd name="connsiteY54" fmla="*/ 3970179 h 5753325"/>
              <a:gd name="connsiteX55" fmla="*/ 5172826 w 6459988"/>
              <a:gd name="connsiteY55" fmla="*/ 3991773 h 5753325"/>
              <a:gd name="connsiteX56" fmla="*/ 5157053 w 6459988"/>
              <a:gd name="connsiteY56" fmla="*/ 3997708 h 5753325"/>
              <a:gd name="connsiteX57" fmla="*/ 5127922 w 6459988"/>
              <a:gd name="connsiteY57" fmla="*/ 4022660 h 5753325"/>
              <a:gd name="connsiteX58" fmla="*/ 5020872 w 6459988"/>
              <a:gd name="connsiteY58" fmla="*/ 4075951 h 5753325"/>
              <a:gd name="connsiteX59" fmla="*/ 4991410 w 6459988"/>
              <a:gd name="connsiteY59" fmla="*/ 4087598 h 5753325"/>
              <a:gd name="connsiteX60" fmla="*/ 4930112 w 6459988"/>
              <a:gd name="connsiteY60" fmla="*/ 4138459 h 5753325"/>
              <a:gd name="connsiteX61" fmla="*/ 4834224 w 6459988"/>
              <a:gd name="connsiteY61" fmla="*/ 4231643 h 5753325"/>
              <a:gd name="connsiteX62" fmla="*/ 4812599 w 6459988"/>
              <a:gd name="connsiteY62" fmla="*/ 4249449 h 5753325"/>
              <a:gd name="connsiteX63" fmla="*/ 4789188 w 6459988"/>
              <a:gd name="connsiteY63" fmla="*/ 4256678 h 5753325"/>
              <a:gd name="connsiteX64" fmla="*/ 4779554 w 6459988"/>
              <a:gd name="connsiteY64" fmla="*/ 4251313 h 5753325"/>
              <a:gd name="connsiteX65" fmla="*/ 4766885 w 6459988"/>
              <a:gd name="connsiteY65" fmla="*/ 4259812 h 5753325"/>
              <a:gd name="connsiteX66" fmla="*/ 4762510 w 6459988"/>
              <a:gd name="connsiteY66" fmla="*/ 4260383 h 5753325"/>
              <a:gd name="connsiteX67" fmla="*/ 4738416 w 6459988"/>
              <a:gd name="connsiteY67" fmla="*/ 4265355 h 5753325"/>
              <a:gd name="connsiteX68" fmla="*/ 4712007 w 6459988"/>
              <a:gd name="connsiteY68" fmla="*/ 4317892 h 5753325"/>
              <a:gd name="connsiteX69" fmla="*/ 4658930 w 6459988"/>
              <a:gd name="connsiteY69" fmla="*/ 4348041 h 5753325"/>
              <a:gd name="connsiteX70" fmla="*/ 4443526 w 6459988"/>
              <a:gd name="connsiteY70" fmla="*/ 4507851 h 5753325"/>
              <a:gd name="connsiteX71" fmla="*/ 4289766 w 6459988"/>
              <a:gd name="connsiteY71" fmla="*/ 4711450 h 5753325"/>
              <a:gd name="connsiteX72" fmla="*/ 4150870 w 6459988"/>
              <a:gd name="connsiteY72" fmla="*/ 4818480 h 5753325"/>
              <a:gd name="connsiteX73" fmla="*/ 4006639 w 6459988"/>
              <a:gd name="connsiteY73" fmla="*/ 4933815 h 5753325"/>
              <a:gd name="connsiteX74" fmla="*/ 3298210 w 6459988"/>
              <a:gd name="connsiteY74" fmla="*/ 5070790 h 5753325"/>
              <a:gd name="connsiteX75" fmla="*/ 2947678 w 6459988"/>
              <a:gd name="connsiteY75" fmla="*/ 5117869 h 5753325"/>
              <a:gd name="connsiteX76" fmla="*/ 2822169 w 6459988"/>
              <a:gd name="connsiteY76" fmla="*/ 5129396 h 5753325"/>
              <a:gd name="connsiteX77" fmla="*/ 2538773 w 6459988"/>
              <a:gd name="connsiteY77" fmla="*/ 5313397 h 5753325"/>
              <a:gd name="connsiteX78" fmla="*/ 2014500 w 6459988"/>
              <a:gd name="connsiteY78" fmla="*/ 5519744 h 5753325"/>
              <a:gd name="connsiteX79" fmla="*/ 1934391 w 6459988"/>
              <a:gd name="connsiteY79" fmla="*/ 5591335 h 5753325"/>
              <a:gd name="connsiteX80" fmla="*/ 1892550 w 6459988"/>
              <a:gd name="connsiteY80" fmla="*/ 5649708 h 5753325"/>
              <a:gd name="connsiteX81" fmla="*/ 1854769 w 6459988"/>
              <a:gd name="connsiteY81" fmla="*/ 5647691 h 5753325"/>
              <a:gd name="connsiteX82" fmla="*/ 1809461 w 6459988"/>
              <a:gd name="connsiteY82" fmla="*/ 5648628 h 5753325"/>
              <a:gd name="connsiteX83" fmla="*/ 1745150 w 6459988"/>
              <a:gd name="connsiteY83" fmla="*/ 5693879 h 5753325"/>
              <a:gd name="connsiteX84" fmla="*/ 1713375 w 6459988"/>
              <a:gd name="connsiteY84" fmla="*/ 5684672 h 5753325"/>
              <a:gd name="connsiteX85" fmla="*/ 1707808 w 6459988"/>
              <a:gd name="connsiteY85" fmla="*/ 5682611 h 5753325"/>
              <a:gd name="connsiteX86" fmla="*/ 1679313 w 6459988"/>
              <a:gd name="connsiteY86" fmla="*/ 5672360 h 5753325"/>
              <a:gd name="connsiteX87" fmla="*/ 1646933 w 6459988"/>
              <a:gd name="connsiteY87" fmla="*/ 5666227 h 5753325"/>
              <a:gd name="connsiteX88" fmla="*/ 1610055 w 6459988"/>
              <a:gd name="connsiteY88" fmla="*/ 5673643 h 5753325"/>
              <a:gd name="connsiteX89" fmla="*/ 1437641 w 6459988"/>
              <a:gd name="connsiteY89" fmla="*/ 5723266 h 5753325"/>
              <a:gd name="connsiteX90" fmla="*/ 1332869 w 6459988"/>
              <a:gd name="connsiteY90" fmla="*/ 5744752 h 5753325"/>
              <a:gd name="connsiteX91" fmla="*/ 1290525 w 6459988"/>
              <a:gd name="connsiteY91" fmla="*/ 5740036 h 5753325"/>
              <a:gd name="connsiteX92" fmla="*/ 1233107 w 6459988"/>
              <a:gd name="connsiteY92" fmla="*/ 5742106 h 5753325"/>
              <a:gd name="connsiteX93" fmla="*/ 1214532 w 6459988"/>
              <a:gd name="connsiteY93" fmla="*/ 5753325 h 5753325"/>
              <a:gd name="connsiteX94" fmla="*/ 1199955 w 6459988"/>
              <a:gd name="connsiteY94" fmla="*/ 5744831 h 5753325"/>
              <a:gd name="connsiteX95" fmla="*/ 1162337 w 6459988"/>
              <a:gd name="connsiteY95" fmla="*/ 5738048 h 5753325"/>
              <a:gd name="connsiteX96" fmla="*/ 1053457 w 6459988"/>
              <a:gd name="connsiteY96" fmla="*/ 5688676 h 5753325"/>
              <a:gd name="connsiteX97" fmla="*/ 1025798 w 6459988"/>
              <a:gd name="connsiteY97" fmla="*/ 5673166 h 5753325"/>
              <a:gd name="connsiteX98" fmla="*/ 947900 w 6459988"/>
              <a:gd name="connsiteY98" fmla="*/ 5657848 h 5753325"/>
              <a:gd name="connsiteX99" fmla="*/ 815627 w 6459988"/>
              <a:gd name="connsiteY99" fmla="*/ 5642557 h 5753325"/>
              <a:gd name="connsiteX100" fmla="*/ 788251 w 6459988"/>
              <a:gd name="connsiteY100" fmla="*/ 5637065 h 5753325"/>
              <a:gd name="connsiteX101" fmla="*/ 767822 w 6459988"/>
              <a:gd name="connsiteY101" fmla="*/ 5623450 h 5753325"/>
              <a:gd name="connsiteX102" fmla="*/ 765791 w 6459988"/>
              <a:gd name="connsiteY102" fmla="*/ 5612539 h 5753325"/>
              <a:gd name="connsiteX103" fmla="*/ 751230 w 6459988"/>
              <a:gd name="connsiteY103" fmla="*/ 5608092 h 5753325"/>
              <a:gd name="connsiteX104" fmla="*/ 748008 w 6459988"/>
              <a:gd name="connsiteY104" fmla="*/ 5605052 h 5753325"/>
              <a:gd name="connsiteX105" fmla="*/ 728871 w 6459988"/>
              <a:gd name="connsiteY105" fmla="*/ 5589469 h 5753325"/>
              <a:gd name="connsiteX106" fmla="*/ 671898 w 6459988"/>
              <a:gd name="connsiteY106" fmla="*/ 5602363 h 5753325"/>
              <a:gd name="connsiteX107" fmla="*/ 615065 w 6459988"/>
              <a:gd name="connsiteY107" fmla="*/ 5580257 h 5753325"/>
              <a:gd name="connsiteX108" fmla="*/ 355785 w 6459988"/>
              <a:gd name="connsiteY108" fmla="*/ 5514383 h 5753325"/>
              <a:gd name="connsiteX109" fmla="*/ 102269 w 6459988"/>
              <a:gd name="connsiteY109" fmla="*/ 5524347 h 5753325"/>
              <a:gd name="connsiteX110" fmla="*/ 13160 w 6459988"/>
              <a:gd name="connsiteY110" fmla="*/ 5514159 h 5753325"/>
              <a:gd name="connsiteX111" fmla="*/ 0 w 6459988"/>
              <a:gd name="connsiteY111" fmla="*/ 5511735 h 5753325"/>
              <a:gd name="connsiteX112" fmla="*/ 0 w 6459988"/>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447445 w 6447632"/>
              <a:gd name="connsiteY10" fmla="*/ 780003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05877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09888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3456"/>
              <a:gd name="connsiteY0" fmla="*/ 0 h 5753325"/>
              <a:gd name="connsiteX1" fmla="*/ 6438980 w 6443456"/>
              <a:gd name="connsiteY1" fmla="*/ 0 h 5753325"/>
              <a:gd name="connsiteX2" fmla="*/ 6439047 w 6443456"/>
              <a:gd name="connsiteY2" fmla="*/ 147 h 5753325"/>
              <a:gd name="connsiteX3" fmla="*/ 6443456 w 6443456"/>
              <a:gd name="connsiteY3" fmla="*/ 130105 h 5753325"/>
              <a:gd name="connsiteX4" fmla="*/ 6422751 w 6443456"/>
              <a:gd name="connsiteY4" fmla="*/ 174163 h 5753325"/>
              <a:gd name="connsiteX5" fmla="*/ 6396598 w 6443456"/>
              <a:gd name="connsiteY5" fmla="*/ 274847 h 5753325"/>
              <a:gd name="connsiteX6" fmla="*/ 6337615 w 6443456"/>
              <a:gd name="connsiteY6" fmla="*/ 471794 h 5753325"/>
              <a:gd name="connsiteX7" fmla="*/ 6304423 w 6443456"/>
              <a:gd name="connsiteY7" fmla="*/ 582623 h 5753325"/>
              <a:gd name="connsiteX8" fmla="*/ 6303977 w 6443456"/>
              <a:gd name="connsiteY8" fmla="*/ 664291 h 5753325"/>
              <a:gd name="connsiteX9" fmla="*/ 6299372 w 6443456"/>
              <a:gd name="connsiteY9" fmla="*/ 697330 h 5753325"/>
              <a:gd name="connsiteX10" fmla="*/ 6309888 w 6443456"/>
              <a:gd name="connsiteY10" fmla="*/ 754001 h 5753325"/>
              <a:gd name="connsiteX11" fmla="*/ 6339879 w 6443456"/>
              <a:gd name="connsiteY11" fmla="*/ 811136 h 5753325"/>
              <a:gd name="connsiteX12" fmla="*/ 6330065 w 6443456"/>
              <a:gd name="connsiteY12" fmla="*/ 893399 h 5753325"/>
              <a:gd name="connsiteX13" fmla="*/ 6328618 w 6443456"/>
              <a:gd name="connsiteY13" fmla="*/ 1009766 h 5753325"/>
              <a:gd name="connsiteX14" fmla="*/ 6320797 w 6443456"/>
              <a:gd name="connsiteY14" fmla="*/ 1146964 h 5753325"/>
              <a:gd name="connsiteX15" fmla="*/ 6334400 w 6443456"/>
              <a:gd name="connsiteY15" fmla="*/ 1280757 h 5753325"/>
              <a:gd name="connsiteX16" fmla="*/ 6356023 w 6443456"/>
              <a:gd name="connsiteY16" fmla="*/ 1356227 h 5753325"/>
              <a:gd name="connsiteX17" fmla="*/ 6356157 w 6443456"/>
              <a:gd name="connsiteY17" fmla="*/ 1361967 h 5753325"/>
              <a:gd name="connsiteX18" fmla="*/ 6350613 w 6443456"/>
              <a:gd name="connsiteY18" fmla="*/ 1393569 h 5753325"/>
              <a:gd name="connsiteX19" fmla="*/ 6357062 w 6443456"/>
              <a:gd name="connsiteY19" fmla="*/ 1444071 h 5753325"/>
              <a:gd name="connsiteX20" fmla="*/ 6364832 w 6443456"/>
              <a:gd name="connsiteY20" fmla="*/ 1478763 h 5753325"/>
              <a:gd name="connsiteX21" fmla="*/ 6369745 w 6443456"/>
              <a:gd name="connsiteY21" fmla="*/ 1495680 h 5753325"/>
              <a:gd name="connsiteX22" fmla="*/ 6370898 w 6443456"/>
              <a:gd name="connsiteY22" fmla="*/ 1513331 h 5753325"/>
              <a:gd name="connsiteX23" fmla="*/ 6339773 w 6443456"/>
              <a:gd name="connsiteY23" fmla="*/ 1527414 h 5753325"/>
              <a:gd name="connsiteX24" fmla="*/ 6321854 w 6443456"/>
              <a:gd name="connsiteY24" fmla="*/ 1635366 h 5753325"/>
              <a:gd name="connsiteX25" fmla="*/ 6299489 w 6443456"/>
              <a:gd name="connsiteY25" fmla="*/ 1784860 h 5753325"/>
              <a:gd name="connsiteX26" fmla="*/ 6267878 w 6443456"/>
              <a:gd name="connsiteY26" fmla="*/ 1858572 h 5753325"/>
              <a:gd name="connsiteX27" fmla="*/ 6251146 w 6443456"/>
              <a:gd name="connsiteY27" fmla="*/ 1926167 h 5753325"/>
              <a:gd name="connsiteX28" fmla="*/ 6210686 w 6443456"/>
              <a:gd name="connsiteY28" fmla="*/ 2014834 h 5753325"/>
              <a:gd name="connsiteX29" fmla="*/ 6106652 w 6443456"/>
              <a:gd name="connsiteY29" fmla="*/ 2150572 h 5753325"/>
              <a:gd name="connsiteX30" fmla="*/ 6097813 w 6443456"/>
              <a:gd name="connsiteY30" fmla="*/ 2172208 h 5753325"/>
              <a:gd name="connsiteX31" fmla="*/ 6095990 w 6443456"/>
              <a:gd name="connsiteY31" fmla="*/ 2181185 h 5753325"/>
              <a:gd name="connsiteX32" fmla="*/ 6090126 w 6443456"/>
              <a:gd name="connsiteY32" fmla="*/ 2192533 h 5753325"/>
              <a:gd name="connsiteX33" fmla="*/ 6089503 w 6443456"/>
              <a:gd name="connsiteY33" fmla="*/ 2192543 h 5753325"/>
              <a:gd name="connsiteX34" fmla="*/ 6084946 w 6443456"/>
              <a:gd name="connsiteY34" fmla="*/ 2203694 h 5753325"/>
              <a:gd name="connsiteX35" fmla="*/ 5987861 w 6443456"/>
              <a:gd name="connsiteY35" fmla="*/ 2304868 h 5753325"/>
              <a:gd name="connsiteX36" fmla="*/ 5973439 w 6443456"/>
              <a:gd name="connsiteY36" fmla="*/ 2385635 h 5753325"/>
              <a:gd name="connsiteX37" fmla="*/ 5916727 w 6443456"/>
              <a:gd name="connsiteY37" fmla="*/ 2458777 h 5753325"/>
              <a:gd name="connsiteX38" fmla="*/ 5856524 w 6443456"/>
              <a:gd name="connsiteY38" fmla="*/ 2583281 h 5753325"/>
              <a:gd name="connsiteX39" fmla="*/ 5838091 w 6443456"/>
              <a:gd name="connsiteY39" fmla="*/ 2753474 h 5753325"/>
              <a:gd name="connsiteX40" fmla="*/ 5744296 w 6443456"/>
              <a:gd name="connsiteY40" fmla="*/ 2893276 h 5753325"/>
              <a:gd name="connsiteX41" fmla="*/ 5682522 w 6443456"/>
              <a:gd name="connsiteY41" fmla="*/ 3044368 h 5753325"/>
              <a:gd name="connsiteX42" fmla="*/ 5557886 w 6443456"/>
              <a:gd name="connsiteY42" fmla="*/ 3304853 h 5753325"/>
              <a:gd name="connsiteX43" fmla="*/ 5483942 w 6443456"/>
              <a:gd name="connsiteY43" fmla="*/ 3416604 h 5753325"/>
              <a:gd name="connsiteX44" fmla="*/ 5461007 w 6443456"/>
              <a:gd name="connsiteY44" fmla="*/ 3503742 h 5753325"/>
              <a:gd name="connsiteX45" fmla="*/ 5437889 w 6443456"/>
              <a:gd name="connsiteY45" fmla="*/ 3559927 h 5753325"/>
              <a:gd name="connsiteX46" fmla="*/ 5432770 w 6443456"/>
              <a:gd name="connsiteY46" fmla="*/ 3562948 h 5753325"/>
              <a:gd name="connsiteX47" fmla="*/ 5406795 w 6443456"/>
              <a:gd name="connsiteY47" fmla="*/ 3578594 h 5753325"/>
              <a:gd name="connsiteX48" fmla="*/ 5381495 w 6443456"/>
              <a:gd name="connsiteY48" fmla="*/ 3599883 h 5753325"/>
              <a:gd name="connsiteX49" fmla="*/ 5363689 w 6443456"/>
              <a:gd name="connsiteY49" fmla="*/ 3633299 h 5753325"/>
              <a:gd name="connsiteX50" fmla="*/ 5291870 w 6443456"/>
              <a:gd name="connsiteY50" fmla="*/ 3799039 h 5753325"/>
              <a:gd name="connsiteX51" fmla="*/ 5241600 w 6443456"/>
              <a:gd name="connsiteY51" fmla="*/ 3894238 h 5753325"/>
              <a:gd name="connsiteX52" fmla="*/ 5211041 w 6443456"/>
              <a:gd name="connsiteY52" fmla="*/ 3924184 h 5753325"/>
              <a:gd name="connsiteX53" fmla="*/ 5176073 w 6443456"/>
              <a:gd name="connsiteY53" fmla="*/ 3970179 h 5753325"/>
              <a:gd name="connsiteX54" fmla="*/ 5172826 w 6443456"/>
              <a:gd name="connsiteY54" fmla="*/ 3991773 h 5753325"/>
              <a:gd name="connsiteX55" fmla="*/ 5157053 w 6443456"/>
              <a:gd name="connsiteY55" fmla="*/ 3997708 h 5753325"/>
              <a:gd name="connsiteX56" fmla="*/ 5127922 w 6443456"/>
              <a:gd name="connsiteY56" fmla="*/ 4022660 h 5753325"/>
              <a:gd name="connsiteX57" fmla="*/ 5020872 w 6443456"/>
              <a:gd name="connsiteY57" fmla="*/ 4075951 h 5753325"/>
              <a:gd name="connsiteX58" fmla="*/ 4991410 w 6443456"/>
              <a:gd name="connsiteY58" fmla="*/ 4087598 h 5753325"/>
              <a:gd name="connsiteX59" fmla="*/ 4930112 w 6443456"/>
              <a:gd name="connsiteY59" fmla="*/ 4138459 h 5753325"/>
              <a:gd name="connsiteX60" fmla="*/ 4834224 w 6443456"/>
              <a:gd name="connsiteY60" fmla="*/ 4231643 h 5753325"/>
              <a:gd name="connsiteX61" fmla="*/ 4812599 w 6443456"/>
              <a:gd name="connsiteY61" fmla="*/ 4249449 h 5753325"/>
              <a:gd name="connsiteX62" fmla="*/ 4789188 w 6443456"/>
              <a:gd name="connsiteY62" fmla="*/ 4256678 h 5753325"/>
              <a:gd name="connsiteX63" fmla="*/ 4779554 w 6443456"/>
              <a:gd name="connsiteY63" fmla="*/ 4251313 h 5753325"/>
              <a:gd name="connsiteX64" fmla="*/ 4766885 w 6443456"/>
              <a:gd name="connsiteY64" fmla="*/ 4259812 h 5753325"/>
              <a:gd name="connsiteX65" fmla="*/ 4762510 w 6443456"/>
              <a:gd name="connsiteY65" fmla="*/ 4260383 h 5753325"/>
              <a:gd name="connsiteX66" fmla="*/ 4738416 w 6443456"/>
              <a:gd name="connsiteY66" fmla="*/ 4265355 h 5753325"/>
              <a:gd name="connsiteX67" fmla="*/ 4712007 w 6443456"/>
              <a:gd name="connsiteY67" fmla="*/ 4317892 h 5753325"/>
              <a:gd name="connsiteX68" fmla="*/ 4658930 w 6443456"/>
              <a:gd name="connsiteY68" fmla="*/ 4348041 h 5753325"/>
              <a:gd name="connsiteX69" fmla="*/ 4443526 w 6443456"/>
              <a:gd name="connsiteY69" fmla="*/ 4507851 h 5753325"/>
              <a:gd name="connsiteX70" fmla="*/ 4289766 w 6443456"/>
              <a:gd name="connsiteY70" fmla="*/ 4711450 h 5753325"/>
              <a:gd name="connsiteX71" fmla="*/ 4150870 w 6443456"/>
              <a:gd name="connsiteY71" fmla="*/ 4818480 h 5753325"/>
              <a:gd name="connsiteX72" fmla="*/ 4006639 w 6443456"/>
              <a:gd name="connsiteY72" fmla="*/ 4933815 h 5753325"/>
              <a:gd name="connsiteX73" fmla="*/ 3298210 w 6443456"/>
              <a:gd name="connsiteY73" fmla="*/ 5070790 h 5753325"/>
              <a:gd name="connsiteX74" fmla="*/ 2947678 w 6443456"/>
              <a:gd name="connsiteY74" fmla="*/ 5117869 h 5753325"/>
              <a:gd name="connsiteX75" fmla="*/ 2822169 w 6443456"/>
              <a:gd name="connsiteY75" fmla="*/ 5129396 h 5753325"/>
              <a:gd name="connsiteX76" fmla="*/ 2538773 w 6443456"/>
              <a:gd name="connsiteY76" fmla="*/ 5313397 h 5753325"/>
              <a:gd name="connsiteX77" fmla="*/ 2014500 w 6443456"/>
              <a:gd name="connsiteY77" fmla="*/ 5519744 h 5753325"/>
              <a:gd name="connsiteX78" fmla="*/ 1934391 w 6443456"/>
              <a:gd name="connsiteY78" fmla="*/ 5591335 h 5753325"/>
              <a:gd name="connsiteX79" fmla="*/ 1892550 w 6443456"/>
              <a:gd name="connsiteY79" fmla="*/ 5649708 h 5753325"/>
              <a:gd name="connsiteX80" fmla="*/ 1854769 w 6443456"/>
              <a:gd name="connsiteY80" fmla="*/ 5647691 h 5753325"/>
              <a:gd name="connsiteX81" fmla="*/ 1809461 w 6443456"/>
              <a:gd name="connsiteY81" fmla="*/ 5648628 h 5753325"/>
              <a:gd name="connsiteX82" fmla="*/ 1745150 w 6443456"/>
              <a:gd name="connsiteY82" fmla="*/ 5693879 h 5753325"/>
              <a:gd name="connsiteX83" fmla="*/ 1713375 w 6443456"/>
              <a:gd name="connsiteY83" fmla="*/ 5684672 h 5753325"/>
              <a:gd name="connsiteX84" fmla="*/ 1707808 w 6443456"/>
              <a:gd name="connsiteY84" fmla="*/ 5682611 h 5753325"/>
              <a:gd name="connsiteX85" fmla="*/ 1679313 w 6443456"/>
              <a:gd name="connsiteY85" fmla="*/ 5672360 h 5753325"/>
              <a:gd name="connsiteX86" fmla="*/ 1646933 w 6443456"/>
              <a:gd name="connsiteY86" fmla="*/ 5666227 h 5753325"/>
              <a:gd name="connsiteX87" fmla="*/ 1610055 w 6443456"/>
              <a:gd name="connsiteY87" fmla="*/ 5673643 h 5753325"/>
              <a:gd name="connsiteX88" fmla="*/ 1437641 w 6443456"/>
              <a:gd name="connsiteY88" fmla="*/ 5723266 h 5753325"/>
              <a:gd name="connsiteX89" fmla="*/ 1332869 w 6443456"/>
              <a:gd name="connsiteY89" fmla="*/ 5744752 h 5753325"/>
              <a:gd name="connsiteX90" fmla="*/ 1290525 w 6443456"/>
              <a:gd name="connsiteY90" fmla="*/ 5740036 h 5753325"/>
              <a:gd name="connsiteX91" fmla="*/ 1233107 w 6443456"/>
              <a:gd name="connsiteY91" fmla="*/ 5742106 h 5753325"/>
              <a:gd name="connsiteX92" fmla="*/ 1214532 w 6443456"/>
              <a:gd name="connsiteY92" fmla="*/ 5753325 h 5753325"/>
              <a:gd name="connsiteX93" fmla="*/ 1199955 w 6443456"/>
              <a:gd name="connsiteY93" fmla="*/ 5744831 h 5753325"/>
              <a:gd name="connsiteX94" fmla="*/ 1162337 w 6443456"/>
              <a:gd name="connsiteY94" fmla="*/ 5738048 h 5753325"/>
              <a:gd name="connsiteX95" fmla="*/ 1053457 w 6443456"/>
              <a:gd name="connsiteY95" fmla="*/ 5688676 h 5753325"/>
              <a:gd name="connsiteX96" fmla="*/ 1025798 w 6443456"/>
              <a:gd name="connsiteY96" fmla="*/ 5673166 h 5753325"/>
              <a:gd name="connsiteX97" fmla="*/ 947900 w 6443456"/>
              <a:gd name="connsiteY97" fmla="*/ 5657848 h 5753325"/>
              <a:gd name="connsiteX98" fmla="*/ 815627 w 6443456"/>
              <a:gd name="connsiteY98" fmla="*/ 5642557 h 5753325"/>
              <a:gd name="connsiteX99" fmla="*/ 788251 w 6443456"/>
              <a:gd name="connsiteY99" fmla="*/ 5637065 h 5753325"/>
              <a:gd name="connsiteX100" fmla="*/ 767822 w 6443456"/>
              <a:gd name="connsiteY100" fmla="*/ 5623450 h 5753325"/>
              <a:gd name="connsiteX101" fmla="*/ 765791 w 6443456"/>
              <a:gd name="connsiteY101" fmla="*/ 5612539 h 5753325"/>
              <a:gd name="connsiteX102" fmla="*/ 751230 w 6443456"/>
              <a:gd name="connsiteY102" fmla="*/ 5608092 h 5753325"/>
              <a:gd name="connsiteX103" fmla="*/ 748008 w 6443456"/>
              <a:gd name="connsiteY103" fmla="*/ 5605052 h 5753325"/>
              <a:gd name="connsiteX104" fmla="*/ 728871 w 6443456"/>
              <a:gd name="connsiteY104" fmla="*/ 5589469 h 5753325"/>
              <a:gd name="connsiteX105" fmla="*/ 671898 w 6443456"/>
              <a:gd name="connsiteY105" fmla="*/ 5602363 h 5753325"/>
              <a:gd name="connsiteX106" fmla="*/ 615065 w 6443456"/>
              <a:gd name="connsiteY106" fmla="*/ 5580257 h 5753325"/>
              <a:gd name="connsiteX107" fmla="*/ 355785 w 6443456"/>
              <a:gd name="connsiteY107" fmla="*/ 5514383 h 5753325"/>
              <a:gd name="connsiteX108" fmla="*/ 102269 w 6443456"/>
              <a:gd name="connsiteY108" fmla="*/ 5524347 h 5753325"/>
              <a:gd name="connsiteX109" fmla="*/ 13160 w 6443456"/>
              <a:gd name="connsiteY109" fmla="*/ 5514159 h 5753325"/>
              <a:gd name="connsiteX110" fmla="*/ 0 w 6443456"/>
              <a:gd name="connsiteY110" fmla="*/ 5511735 h 5753325"/>
              <a:gd name="connsiteX111" fmla="*/ 0 w 6443456"/>
              <a:gd name="connsiteY111" fmla="*/ 0 h 575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443456" h="5753325">
                <a:moveTo>
                  <a:pt x="0" y="0"/>
                </a:moveTo>
                <a:lnTo>
                  <a:pt x="6438980" y="0"/>
                </a:lnTo>
                <a:cubicBezTo>
                  <a:pt x="6439002" y="49"/>
                  <a:pt x="6439025" y="98"/>
                  <a:pt x="6439047" y="147"/>
                </a:cubicBezTo>
                <a:lnTo>
                  <a:pt x="6443456" y="130105"/>
                </a:lnTo>
                <a:cubicBezTo>
                  <a:pt x="6430828" y="154008"/>
                  <a:pt x="6411458" y="168030"/>
                  <a:pt x="6422751" y="174163"/>
                </a:cubicBezTo>
                <a:cubicBezTo>
                  <a:pt x="6418487" y="214830"/>
                  <a:pt x="6390727" y="235497"/>
                  <a:pt x="6396598" y="274847"/>
                </a:cubicBezTo>
                <a:cubicBezTo>
                  <a:pt x="6403386" y="335822"/>
                  <a:pt x="6333127" y="414969"/>
                  <a:pt x="6337615" y="471794"/>
                </a:cubicBezTo>
                <a:cubicBezTo>
                  <a:pt x="6324407" y="534783"/>
                  <a:pt x="6296331" y="556933"/>
                  <a:pt x="6304423" y="582623"/>
                </a:cubicBezTo>
                <a:cubicBezTo>
                  <a:pt x="6293676" y="611941"/>
                  <a:pt x="6296956" y="631352"/>
                  <a:pt x="6303977" y="664291"/>
                </a:cubicBezTo>
                <a:cubicBezTo>
                  <a:pt x="6302444" y="677879"/>
                  <a:pt x="6301462" y="685268"/>
                  <a:pt x="6299372" y="697330"/>
                </a:cubicBezTo>
                <a:cubicBezTo>
                  <a:pt x="6314387" y="714913"/>
                  <a:pt x="6313827" y="721408"/>
                  <a:pt x="6309888" y="754001"/>
                </a:cubicBezTo>
                <a:cubicBezTo>
                  <a:pt x="6306930" y="769492"/>
                  <a:pt x="6343751" y="814234"/>
                  <a:pt x="6339879" y="811136"/>
                </a:cubicBezTo>
                <a:lnTo>
                  <a:pt x="6330065" y="893399"/>
                </a:lnTo>
                <a:cubicBezTo>
                  <a:pt x="6341065" y="929331"/>
                  <a:pt x="6340586" y="969703"/>
                  <a:pt x="6328618" y="1009766"/>
                </a:cubicBezTo>
                <a:cubicBezTo>
                  <a:pt x="6286987" y="1110847"/>
                  <a:pt x="6336677" y="1067927"/>
                  <a:pt x="6320797" y="1146964"/>
                </a:cubicBezTo>
                <a:cubicBezTo>
                  <a:pt x="6308238" y="1199586"/>
                  <a:pt x="6355190" y="1221191"/>
                  <a:pt x="6334400" y="1280757"/>
                </a:cubicBezTo>
                <a:lnTo>
                  <a:pt x="6356023" y="1356227"/>
                </a:lnTo>
                <a:cubicBezTo>
                  <a:pt x="6356068" y="1358140"/>
                  <a:pt x="6356112" y="1360054"/>
                  <a:pt x="6356157" y="1361967"/>
                </a:cubicBezTo>
                <a:cubicBezTo>
                  <a:pt x="6355533" y="1373512"/>
                  <a:pt x="6353847" y="1384370"/>
                  <a:pt x="6350613" y="1393569"/>
                </a:cubicBezTo>
                <a:cubicBezTo>
                  <a:pt x="6364468" y="1383914"/>
                  <a:pt x="6345614" y="1435855"/>
                  <a:pt x="6357062" y="1444071"/>
                </a:cubicBezTo>
                <a:cubicBezTo>
                  <a:pt x="6366618" y="1448518"/>
                  <a:pt x="6363125" y="1465312"/>
                  <a:pt x="6364832" y="1478763"/>
                </a:cubicBezTo>
                <a:cubicBezTo>
                  <a:pt x="6367033" y="1481449"/>
                  <a:pt x="6368644" y="1487606"/>
                  <a:pt x="6369745" y="1495680"/>
                </a:cubicBezTo>
                <a:cubicBezTo>
                  <a:pt x="6370129" y="1501564"/>
                  <a:pt x="6370514" y="1507447"/>
                  <a:pt x="6370898" y="1513331"/>
                </a:cubicBezTo>
                <a:lnTo>
                  <a:pt x="6339773" y="1527414"/>
                </a:lnTo>
                <a:cubicBezTo>
                  <a:pt x="6334226" y="1566662"/>
                  <a:pt x="6321052" y="1604564"/>
                  <a:pt x="6321854" y="1635366"/>
                </a:cubicBezTo>
                <a:cubicBezTo>
                  <a:pt x="6320655" y="1701187"/>
                  <a:pt x="6292278" y="1721205"/>
                  <a:pt x="6299489" y="1784860"/>
                </a:cubicBezTo>
                <a:cubicBezTo>
                  <a:pt x="6294212" y="1831400"/>
                  <a:pt x="6277478" y="1829559"/>
                  <a:pt x="6267878" y="1858572"/>
                </a:cubicBezTo>
                <a:lnTo>
                  <a:pt x="6251146" y="1926167"/>
                </a:lnTo>
                <a:lnTo>
                  <a:pt x="6210686" y="2014834"/>
                </a:lnTo>
                <a:lnTo>
                  <a:pt x="6106652" y="2150572"/>
                </a:lnTo>
                <a:lnTo>
                  <a:pt x="6097813" y="2172208"/>
                </a:lnTo>
                <a:lnTo>
                  <a:pt x="6095990" y="2181185"/>
                </a:lnTo>
                <a:cubicBezTo>
                  <a:pt x="6094176" y="2187056"/>
                  <a:pt x="6092249" y="2190556"/>
                  <a:pt x="6090126" y="2192533"/>
                </a:cubicBezTo>
                <a:lnTo>
                  <a:pt x="6089503" y="2192543"/>
                </a:lnTo>
                <a:lnTo>
                  <a:pt x="6084946" y="2203694"/>
                </a:lnTo>
                <a:cubicBezTo>
                  <a:pt x="6068006" y="2222414"/>
                  <a:pt x="6006445" y="2274546"/>
                  <a:pt x="5987861" y="2304868"/>
                </a:cubicBezTo>
                <a:lnTo>
                  <a:pt x="5973439" y="2385635"/>
                </a:lnTo>
                <a:lnTo>
                  <a:pt x="5916727" y="2458777"/>
                </a:lnTo>
                <a:cubicBezTo>
                  <a:pt x="5897241" y="2491718"/>
                  <a:pt x="5869630" y="2534165"/>
                  <a:pt x="5856524" y="2583281"/>
                </a:cubicBezTo>
                <a:cubicBezTo>
                  <a:pt x="5857506" y="2592319"/>
                  <a:pt x="5833326" y="2744711"/>
                  <a:pt x="5838091" y="2753474"/>
                </a:cubicBezTo>
                <a:cubicBezTo>
                  <a:pt x="5785248" y="2871502"/>
                  <a:pt x="5778642" y="2803565"/>
                  <a:pt x="5744296" y="2893276"/>
                </a:cubicBezTo>
                <a:cubicBezTo>
                  <a:pt x="5695297" y="2988328"/>
                  <a:pt x="5724634" y="2958553"/>
                  <a:pt x="5682522" y="3044368"/>
                </a:cubicBezTo>
                <a:cubicBezTo>
                  <a:pt x="5632185" y="3125072"/>
                  <a:pt x="5597317" y="3217236"/>
                  <a:pt x="5557886" y="3304853"/>
                </a:cubicBezTo>
                <a:cubicBezTo>
                  <a:pt x="5482395" y="3325072"/>
                  <a:pt x="5519234" y="3371478"/>
                  <a:pt x="5483942" y="3416604"/>
                </a:cubicBezTo>
                <a:cubicBezTo>
                  <a:pt x="5462927" y="3437263"/>
                  <a:pt x="5484515" y="3475608"/>
                  <a:pt x="5461007" y="3503742"/>
                </a:cubicBezTo>
                <a:cubicBezTo>
                  <a:pt x="5452964" y="3510933"/>
                  <a:pt x="5447709" y="3554203"/>
                  <a:pt x="5437889" y="3559927"/>
                </a:cubicBezTo>
                <a:lnTo>
                  <a:pt x="5432770" y="3562948"/>
                </a:lnTo>
                <a:lnTo>
                  <a:pt x="5406795" y="3578594"/>
                </a:lnTo>
                <a:lnTo>
                  <a:pt x="5381495" y="3599883"/>
                </a:lnTo>
                <a:cubicBezTo>
                  <a:pt x="5373777" y="3608845"/>
                  <a:pt x="5367528" y="3619642"/>
                  <a:pt x="5363689" y="3633299"/>
                </a:cubicBezTo>
                <a:cubicBezTo>
                  <a:pt x="5370837" y="3689178"/>
                  <a:pt x="5280250" y="3728687"/>
                  <a:pt x="5291870" y="3799039"/>
                </a:cubicBezTo>
                <a:cubicBezTo>
                  <a:pt x="5291660" y="3823262"/>
                  <a:pt x="5263601" y="3888134"/>
                  <a:pt x="5241600" y="3894238"/>
                </a:cubicBezTo>
                <a:cubicBezTo>
                  <a:pt x="5232312" y="3906493"/>
                  <a:pt x="5231731" y="3924583"/>
                  <a:pt x="5211041" y="3924184"/>
                </a:cubicBezTo>
                <a:cubicBezTo>
                  <a:pt x="5184976" y="3926521"/>
                  <a:pt x="5198956" y="3986438"/>
                  <a:pt x="5176073" y="3970179"/>
                </a:cubicBezTo>
                <a:lnTo>
                  <a:pt x="5172826" y="3991773"/>
                </a:lnTo>
                <a:lnTo>
                  <a:pt x="5157053" y="3997708"/>
                </a:lnTo>
                <a:cubicBezTo>
                  <a:pt x="5140589" y="4003541"/>
                  <a:pt x="5128715" y="4008828"/>
                  <a:pt x="5127922" y="4022660"/>
                </a:cubicBezTo>
                <a:cubicBezTo>
                  <a:pt x="5105225" y="4035701"/>
                  <a:pt x="5043623" y="4065128"/>
                  <a:pt x="5020872" y="4075951"/>
                </a:cubicBezTo>
                <a:cubicBezTo>
                  <a:pt x="5006705" y="4069570"/>
                  <a:pt x="5001251" y="4081880"/>
                  <a:pt x="4991410" y="4087598"/>
                </a:cubicBezTo>
                <a:cubicBezTo>
                  <a:pt x="4974522" y="4085320"/>
                  <a:pt x="4937025" y="4121806"/>
                  <a:pt x="4930112" y="4138459"/>
                </a:cubicBezTo>
                <a:cubicBezTo>
                  <a:pt x="4918473" y="4190437"/>
                  <a:pt x="4844909" y="4190974"/>
                  <a:pt x="4834224" y="4231643"/>
                </a:cubicBezTo>
                <a:cubicBezTo>
                  <a:pt x="4827758" y="4239937"/>
                  <a:pt x="4820427" y="4245543"/>
                  <a:pt x="4812599" y="4249449"/>
                </a:cubicBezTo>
                <a:lnTo>
                  <a:pt x="4789188" y="4256678"/>
                </a:lnTo>
                <a:lnTo>
                  <a:pt x="4779554" y="4251313"/>
                </a:lnTo>
                <a:lnTo>
                  <a:pt x="4766885" y="4259812"/>
                </a:lnTo>
                <a:lnTo>
                  <a:pt x="4762510" y="4260383"/>
                </a:lnTo>
                <a:cubicBezTo>
                  <a:pt x="4754131" y="4261437"/>
                  <a:pt x="4745977" y="4262766"/>
                  <a:pt x="4738416" y="4265355"/>
                </a:cubicBezTo>
                <a:cubicBezTo>
                  <a:pt x="4764694" y="4302719"/>
                  <a:pt x="4678447" y="4293536"/>
                  <a:pt x="4712007" y="4317892"/>
                </a:cubicBezTo>
                <a:cubicBezTo>
                  <a:pt x="4675039" y="4338619"/>
                  <a:pt x="4716682" y="4356361"/>
                  <a:pt x="4658930" y="4348041"/>
                </a:cubicBezTo>
                <a:cubicBezTo>
                  <a:pt x="4614182" y="4379702"/>
                  <a:pt x="4505053" y="4447283"/>
                  <a:pt x="4443526" y="4507851"/>
                </a:cubicBezTo>
                <a:cubicBezTo>
                  <a:pt x="4410144" y="4540439"/>
                  <a:pt x="4338540" y="4659677"/>
                  <a:pt x="4289766" y="4711450"/>
                </a:cubicBezTo>
                <a:cubicBezTo>
                  <a:pt x="4238344" y="4747694"/>
                  <a:pt x="4215457" y="4807131"/>
                  <a:pt x="4150870" y="4818480"/>
                </a:cubicBezTo>
                <a:cubicBezTo>
                  <a:pt x="4103683" y="4855538"/>
                  <a:pt x="4148748" y="4891762"/>
                  <a:pt x="4006639" y="4933815"/>
                </a:cubicBezTo>
                <a:cubicBezTo>
                  <a:pt x="3736045" y="4990755"/>
                  <a:pt x="3474704" y="5040115"/>
                  <a:pt x="3298210" y="5070790"/>
                </a:cubicBezTo>
                <a:cubicBezTo>
                  <a:pt x="3121717" y="5101466"/>
                  <a:pt x="3041810" y="5115566"/>
                  <a:pt x="2947678" y="5117869"/>
                </a:cubicBezTo>
                <a:cubicBezTo>
                  <a:pt x="2853544" y="5120174"/>
                  <a:pt x="2858560" y="5135060"/>
                  <a:pt x="2822169" y="5129396"/>
                </a:cubicBezTo>
                <a:lnTo>
                  <a:pt x="2538773" y="5313397"/>
                </a:lnTo>
                <a:cubicBezTo>
                  <a:pt x="2405817" y="5334661"/>
                  <a:pt x="2144167" y="5431620"/>
                  <a:pt x="2014500" y="5519744"/>
                </a:cubicBezTo>
                <a:cubicBezTo>
                  <a:pt x="1982084" y="5541774"/>
                  <a:pt x="1956346" y="5565847"/>
                  <a:pt x="1934391" y="5591335"/>
                </a:cubicBezTo>
                <a:lnTo>
                  <a:pt x="1892550" y="5649708"/>
                </a:lnTo>
                <a:lnTo>
                  <a:pt x="1854769" y="5647691"/>
                </a:lnTo>
                <a:cubicBezTo>
                  <a:pt x="1838936" y="5647705"/>
                  <a:pt x="1823701" y="5648312"/>
                  <a:pt x="1809461" y="5648628"/>
                </a:cubicBezTo>
                <a:cubicBezTo>
                  <a:pt x="1834147" y="5698228"/>
                  <a:pt x="1737274" y="5633540"/>
                  <a:pt x="1745150" y="5693879"/>
                </a:cubicBezTo>
                <a:cubicBezTo>
                  <a:pt x="1734532" y="5692199"/>
                  <a:pt x="1724002" y="5688669"/>
                  <a:pt x="1713375" y="5684672"/>
                </a:cubicBezTo>
                <a:lnTo>
                  <a:pt x="1707808" y="5682611"/>
                </a:lnTo>
                <a:lnTo>
                  <a:pt x="1679313" y="5672360"/>
                </a:lnTo>
                <a:lnTo>
                  <a:pt x="1646933" y="5666227"/>
                </a:lnTo>
                <a:cubicBezTo>
                  <a:pt x="1635170" y="5665926"/>
                  <a:pt x="1622939" y="5667937"/>
                  <a:pt x="1610055" y="5673643"/>
                </a:cubicBezTo>
                <a:cubicBezTo>
                  <a:pt x="1571890" y="5714775"/>
                  <a:pt x="1484024" y="5669440"/>
                  <a:pt x="1437641" y="5723266"/>
                </a:cubicBezTo>
                <a:cubicBezTo>
                  <a:pt x="1418992" y="5738521"/>
                  <a:pt x="1351540" y="5757985"/>
                  <a:pt x="1332869" y="5744752"/>
                </a:cubicBezTo>
                <a:cubicBezTo>
                  <a:pt x="1317589" y="5745326"/>
                  <a:pt x="1303391" y="5756388"/>
                  <a:pt x="1290525" y="5740036"/>
                </a:cubicBezTo>
                <a:cubicBezTo>
                  <a:pt x="1272146" y="5721242"/>
                  <a:pt x="1235243" y="5770261"/>
                  <a:pt x="1233107" y="5742106"/>
                </a:cubicBezTo>
                <a:lnTo>
                  <a:pt x="1214532" y="5753325"/>
                </a:lnTo>
                <a:lnTo>
                  <a:pt x="1199955" y="5744831"/>
                </a:lnTo>
                <a:cubicBezTo>
                  <a:pt x="1185016" y="5735734"/>
                  <a:pt x="1173414" y="5729861"/>
                  <a:pt x="1162337" y="5738048"/>
                </a:cubicBezTo>
                <a:cubicBezTo>
                  <a:pt x="1137920" y="5728689"/>
                  <a:pt x="1076212" y="5699490"/>
                  <a:pt x="1053457" y="5688676"/>
                </a:cubicBezTo>
                <a:cubicBezTo>
                  <a:pt x="1049315" y="5673592"/>
                  <a:pt x="1036434" y="5677184"/>
                  <a:pt x="1025798" y="5673166"/>
                </a:cubicBezTo>
                <a:cubicBezTo>
                  <a:pt x="1016787" y="5658576"/>
                  <a:pt x="965030" y="5652626"/>
                  <a:pt x="947900" y="5657848"/>
                </a:cubicBezTo>
                <a:cubicBezTo>
                  <a:pt x="900757" y="5681878"/>
                  <a:pt x="853518" y="5624981"/>
                  <a:pt x="815627" y="5642557"/>
                </a:cubicBezTo>
                <a:cubicBezTo>
                  <a:pt x="805172" y="5642805"/>
                  <a:pt x="796221" y="5640669"/>
                  <a:pt x="788251" y="5637065"/>
                </a:cubicBezTo>
                <a:lnTo>
                  <a:pt x="767822" y="5623450"/>
                </a:lnTo>
                <a:lnTo>
                  <a:pt x="765791" y="5612539"/>
                </a:lnTo>
                <a:lnTo>
                  <a:pt x="751230" y="5608092"/>
                </a:lnTo>
                <a:lnTo>
                  <a:pt x="748008" y="5605052"/>
                </a:lnTo>
                <a:cubicBezTo>
                  <a:pt x="741868" y="5599203"/>
                  <a:pt x="735661" y="5593704"/>
                  <a:pt x="728871" y="5589469"/>
                </a:cubicBezTo>
                <a:cubicBezTo>
                  <a:pt x="717035" y="5633700"/>
                  <a:pt x="669153" y="5560747"/>
                  <a:pt x="671898" y="5602363"/>
                </a:cubicBezTo>
                <a:cubicBezTo>
                  <a:pt x="632522" y="5586794"/>
                  <a:pt x="645467" y="5630489"/>
                  <a:pt x="615065" y="5580257"/>
                </a:cubicBezTo>
                <a:cubicBezTo>
                  <a:pt x="562379" y="5565593"/>
                  <a:pt x="441250" y="5523701"/>
                  <a:pt x="355785" y="5514383"/>
                </a:cubicBezTo>
                <a:cubicBezTo>
                  <a:pt x="309622" y="5509152"/>
                  <a:pt x="172894" y="5529342"/>
                  <a:pt x="102269" y="5524347"/>
                </a:cubicBezTo>
                <a:cubicBezTo>
                  <a:pt x="72050" y="5515878"/>
                  <a:pt x="41939" y="5516649"/>
                  <a:pt x="13160" y="5514159"/>
                </a:cubicBezTo>
                <a:lnTo>
                  <a:pt x="0" y="551173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FBD837C6-50F2-6672-DEAE-EE71EF65FD55}"/>
              </a:ext>
            </a:extLst>
          </p:cNvPr>
          <p:cNvSpPr>
            <a:spLocks noGrp="1"/>
          </p:cNvSpPr>
          <p:nvPr>
            <p:ph type="title"/>
          </p:nvPr>
        </p:nvSpPr>
        <p:spPr>
          <a:xfrm>
            <a:off x="838199" y="1068891"/>
            <a:ext cx="4259731" cy="1985085"/>
          </a:xfrm>
        </p:spPr>
        <p:txBody>
          <a:bodyPr anchor="b">
            <a:normAutofit/>
          </a:bodyPr>
          <a:lstStyle/>
          <a:p>
            <a:pPr algn="ctr"/>
            <a:r>
              <a:rPr lang="en-US" dirty="0"/>
              <a:t>Service Delivery Approach</a:t>
            </a:r>
          </a:p>
        </p:txBody>
      </p:sp>
      <p:sp>
        <p:nvSpPr>
          <p:cNvPr id="13" name="Freeform: Shape 12">
            <a:extLst>
              <a:ext uri="{FF2B5EF4-FFF2-40B4-BE49-F238E27FC236}">
                <a16:creationId xmlns:a16="http://schemas.microsoft.com/office/drawing/2014/main" id="{CF93DC6C-1BFD-4414-BF23-471C8831C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664" y="3440576"/>
            <a:ext cx="4114800" cy="267505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508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BD7F1CF4-6781-2BEB-70B5-B0C079BCB1BF}"/>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1182805" y="3808796"/>
            <a:ext cx="3703705" cy="1877855"/>
          </a:xfrm>
          <a:prstGeom prst="rect">
            <a:avLst/>
          </a:prstGeom>
          <a:noFill/>
        </p:spPr>
      </p:pic>
      <p:sp>
        <p:nvSpPr>
          <p:cNvPr id="15" name="Rectangle 6">
            <a:extLst>
              <a:ext uri="{FF2B5EF4-FFF2-40B4-BE49-F238E27FC236}">
                <a16:creationId xmlns:a16="http://schemas.microsoft.com/office/drawing/2014/main" id="{001928A5-13A8-4372-8A77-BCAAE5553E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4188" y="5840345"/>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EBCBB3A-AD8C-EF90-14E7-F18F52B1B3C5}"/>
              </a:ext>
            </a:extLst>
          </p:cNvPr>
          <p:cNvSpPr>
            <a:spLocks noGrp="1"/>
          </p:cNvSpPr>
          <p:nvPr>
            <p:ph idx="1"/>
          </p:nvPr>
        </p:nvSpPr>
        <p:spPr>
          <a:xfrm>
            <a:off x="6586415" y="723153"/>
            <a:ext cx="4555782" cy="5392482"/>
          </a:xfrm>
        </p:spPr>
        <p:txBody>
          <a:bodyPr anchor="ctr">
            <a:normAutofit/>
          </a:bodyPr>
          <a:lstStyle/>
          <a:p>
            <a:r>
              <a:rPr lang="en-US" sz="2000" b="1" dirty="0"/>
              <a:t>Least Restrictive Approach – Court Ordered</a:t>
            </a:r>
          </a:p>
          <a:p>
            <a:r>
              <a:rPr lang="en-US" sz="2000" b="1" dirty="0"/>
              <a:t>Competency Attainment Plans and Time Frames – DCS Guidelines</a:t>
            </a:r>
          </a:p>
          <a:p>
            <a:r>
              <a:rPr lang="en-US" sz="2000" b="1" dirty="0"/>
              <a:t>Residential and Non-Residential Time Frames – Statutory Guidelines</a:t>
            </a:r>
          </a:p>
          <a:p>
            <a:r>
              <a:rPr lang="en-US" sz="2000" b="1" dirty="0"/>
              <a:t>Referral and Approval Time Frames – DCS/Statutory Guidelines</a:t>
            </a:r>
          </a:p>
          <a:p>
            <a:r>
              <a:rPr lang="en-US" sz="2000" b="1" dirty="0"/>
              <a:t>Monthly Report – DCS/Damar Guidelines</a:t>
            </a:r>
          </a:p>
          <a:p>
            <a:r>
              <a:rPr lang="en-US" sz="2000" b="1" dirty="0"/>
              <a:t>Collecting/Tracking/Reporting Data – DCS Guidelines</a:t>
            </a:r>
          </a:p>
        </p:txBody>
      </p:sp>
    </p:spTree>
    <p:extLst>
      <p:ext uri="{BB962C8B-B14F-4D97-AF65-F5344CB8AC3E}">
        <p14:creationId xmlns:p14="http://schemas.microsoft.com/office/powerpoint/2010/main" val="2569557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B39A1F5A-E57E-4178-8F57-A18DC747E5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291618" cy="5097980"/>
          </a:xfrm>
          <a:custGeom>
            <a:avLst/>
            <a:gdLst>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516105 w 6530408"/>
              <a:gd name="connsiteY8" fmla="*/ 476071 h 5753325"/>
              <a:gd name="connsiteX9" fmla="*/ 6488360 w 6530408"/>
              <a:gd name="connsiteY9" fmla="*/ 535865 h 5753325"/>
              <a:gd name="connsiteX10" fmla="*/ 6492864 w 6530408"/>
              <a:gd name="connsiteY10" fmla="*/ 615799 h 5753325"/>
              <a:gd name="connsiteX11" fmla="*/ 6459988 w 6530408"/>
              <a:gd name="connsiteY11" fmla="*/ 707628 h 5753325"/>
              <a:gd name="connsiteX12" fmla="*/ 6453989 w 6530408"/>
              <a:gd name="connsiteY12" fmla="*/ 711876 h 5753325"/>
              <a:gd name="connsiteX13" fmla="*/ 6453209 w 6530408"/>
              <a:gd name="connsiteY13" fmla="*/ 719127 h 5753325"/>
              <a:gd name="connsiteX14" fmla="*/ 6457662 w 6530408"/>
              <a:gd name="connsiteY14" fmla="*/ 723331 h 5753325"/>
              <a:gd name="connsiteX15" fmla="*/ 6447445 w 6530408"/>
              <a:gd name="connsiteY15" fmla="*/ 780003 h 5753325"/>
              <a:gd name="connsiteX16" fmla="*/ 6426552 w 6530408"/>
              <a:gd name="connsiteY16" fmla="*/ 845805 h 5753325"/>
              <a:gd name="connsiteX17" fmla="*/ 6434072 w 6530408"/>
              <a:gd name="connsiteY17" fmla="*/ 910733 h 5753325"/>
              <a:gd name="connsiteX18" fmla="*/ 6432570 w 6530408"/>
              <a:gd name="connsiteY18" fmla="*/ 983394 h 5753325"/>
              <a:gd name="connsiteX19" fmla="*/ 6431878 w 6530408"/>
              <a:gd name="connsiteY19" fmla="*/ 1026728 h 5753325"/>
              <a:gd name="connsiteX20" fmla="*/ 6414269 w 6530408"/>
              <a:gd name="connsiteY20" fmla="*/ 1151111 h 5753325"/>
              <a:gd name="connsiteX21" fmla="*/ 6371722 w 6530408"/>
              <a:gd name="connsiteY21" fmla="*/ 1318080 h 5753325"/>
              <a:gd name="connsiteX22" fmla="*/ 6356023 w 6530408"/>
              <a:gd name="connsiteY22" fmla="*/ 1356227 h 5753325"/>
              <a:gd name="connsiteX23" fmla="*/ 6356157 w 6530408"/>
              <a:gd name="connsiteY23" fmla="*/ 1361967 h 5753325"/>
              <a:gd name="connsiteX24" fmla="*/ 6350613 w 6530408"/>
              <a:gd name="connsiteY24" fmla="*/ 1393569 h 5753325"/>
              <a:gd name="connsiteX25" fmla="*/ 6357062 w 6530408"/>
              <a:gd name="connsiteY25" fmla="*/ 1444071 h 5753325"/>
              <a:gd name="connsiteX26" fmla="*/ 6364832 w 6530408"/>
              <a:gd name="connsiteY26" fmla="*/ 1478763 h 5753325"/>
              <a:gd name="connsiteX27" fmla="*/ 6369745 w 6530408"/>
              <a:gd name="connsiteY27" fmla="*/ 1495680 h 5753325"/>
              <a:gd name="connsiteX28" fmla="*/ 6370898 w 6530408"/>
              <a:gd name="connsiteY28" fmla="*/ 1513331 h 5753325"/>
              <a:gd name="connsiteX29" fmla="*/ 6368801 w 6530408"/>
              <a:gd name="connsiteY29" fmla="*/ 1527414 h 5753325"/>
              <a:gd name="connsiteX30" fmla="*/ 6359177 w 6530408"/>
              <a:gd name="connsiteY30" fmla="*/ 1639513 h 5753325"/>
              <a:gd name="connsiteX31" fmla="*/ 6299489 w 6530408"/>
              <a:gd name="connsiteY31" fmla="*/ 1784860 h 5753325"/>
              <a:gd name="connsiteX32" fmla="*/ 6267878 w 6530408"/>
              <a:gd name="connsiteY32" fmla="*/ 1858572 h 5753325"/>
              <a:gd name="connsiteX33" fmla="*/ 6251146 w 6530408"/>
              <a:gd name="connsiteY33" fmla="*/ 1926167 h 5753325"/>
              <a:gd name="connsiteX34" fmla="*/ 6210686 w 6530408"/>
              <a:gd name="connsiteY34" fmla="*/ 2014834 h 5753325"/>
              <a:gd name="connsiteX35" fmla="*/ 6106652 w 6530408"/>
              <a:gd name="connsiteY35" fmla="*/ 2150572 h 5753325"/>
              <a:gd name="connsiteX36" fmla="*/ 6097813 w 6530408"/>
              <a:gd name="connsiteY36" fmla="*/ 2172208 h 5753325"/>
              <a:gd name="connsiteX37" fmla="*/ 6095990 w 6530408"/>
              <a:gd name="connsiteY37" fmla="*/ 2181185 h 5753325"/>
              <a:gd name="connsiteX38" fmla="*/ 6090126 w 6530408"/>
              <a:gd name="connsiteY38" fmla="*/ 2192533 h 5753325"/>
              <a:gd name="connsiteX39" fmla="*/ 6089503 w 6530408"/>
              <a:gd name="connsiteY39" fmla="*/ 2192543 h 5753325"/>
              <a:gd name="connsiteX40" fmla="*/ 6084946 w 6530408"/>
              <a:gd name="connsiteY40" fmla="*/ 2203694 h 5753325"/>
              <a:gd name="connsiteX41" fmla="*/ 5987861 w 6530408"/>
              <a:gd name="connsiteY41" fmla="*/ 2304868 h 5753325"/>
              <a:gd name="connsiteX42" fmla="*/ 5973439 w 6530408"/>
              <a:gd name="connsiteY42" fmla="*/ 2385635 h 5753325"/>
              <a:gd name="connsiteX43" fmla="*/ 5916727 w 6530408"/>
              <a:gd name="connsiteY43" fmla="*/ 2458777 h 5753325"/>
              <a:gd name="connsiteX44" fmla="*/ 5856524 w 6530408"/>
              <a:gd name="connsiteY44" fmla="*/ 2583281 h 5753325"/>
              <a:gd name="connsiteX45" fmla="*/ 5838091 w 6530408"/>
              <a:gd name="connsiteY45" fmla="*/ 2753474 h 5753325"/>
              <a:gd name="connsiteX46" fmla="*/ 5777471 w 6530408"/>
              <a:gd name="connsiteY46" fmla="*/ 2901570 h 5753325"/>
              <a:gd name="connsiteX47" fmla="*/ 5723992 w 6530408"/>
              <a:gd name="connsiteY47" fmla="*/ 2998752 h 5753325"/>
              <a:gd name="connsiteX48" fmla="*/ 5557886 w 6530408"/>
              <a:gd name="connsiteY48" fmla="*/ 3329735 h 5753325"/>
              <a:gd name="connsiteX49" fmla="*/ 5471501 w 6530408"/>
              <a:gd name="connsiteY49" fmla="*/ 3462221 h 5753325"/>
              <a:gd name="connsiteX50" fmla="*/ 5465154 w 6530408"/>
              <a:gd name="connsiteY50" fmla="*/ 3541065 h 5753325"/>
              <a:gd name="connsiteX51" fmla="*/ 5437889 w 6530408"/>
              <a:gd name="connsiteY51" fmla="*/ 3559927 h 5753325"/>
              <a:gd name="connsiteX52" fmla="*/ 5432770 w 6530408"/>
              <a:gd name="connsiteY52" fmla="*/ 3562948 h 5753325"/>
              <a:gd name="connsiteX53" fmla="*/ 5406795 w 6530408"/>
              <a:gd name="connsiteY53" fmla="*/ 3578594 h 5753325"/>
              <a:gd name="connsiteX54" fmla="*/ 5381495 w 6530408"/>
              <a:gd name="connsiteY54" fmla="*/ 3599883 h 5753325"/>
              <a:gd name="connsiteX55" fmla="*/ 5363689 w 6530408"/>
              <a:gd name="connsiteY55" fmla="*/ 3633299 h 5753325"/>
              <a:gd name="connsiteX56" fmla="*/ 5291870 w 6530408"/>
              <a:gd name="connsiteY56" fmla="*/ 3799039 h 5753325"/>
              <a:gd name="connsiteX57" fmla="*/ 5241600 w 6530408"/>
              <a:gd name="connsiteY57" fmla="*/ 3894238 h 5753325"/>
              <a:gd name="connsiteX58" fmla="*/ 5211041 w 6530408"/>
              <a:gd name="connsiteY58" fmla="*/ 3924184 h 5753325"/>
              <a:gd name="connsiteX59" fmla="*/ 5176073 w 6530408"/>
              <a:gd name="connsiteY59" fmla="*/ 3970179 h 5753325"/>
              <a:gd name="connsiteX60" fmla="*/ 5172826 w 6530408"/>
              <a:gd name="connsiteY60" fmla="*/ 3991773 h 5753325"/>
              <a:gd name="connsiteX61" fmla="*/ 5157053 w 6530408"/>
              <a:gd name="connsiteY61" fmla="*/ 3997708 h 5753325"/>
              <a:gd name="connsiteX62" fmla="*/ 5127922 w 6530408"/>
              <a:gd name="connsiteY62" fmla="*/ 4022660 h 5753325"/>
              <a:gd name="connsiteX63" fmla="*/ 5020872 w 6530408"/>
              <a:gd name="connsiteY63" fmla="*/ 4075951 h 5753325"/>
              <a:gd name="connsiteX64" fmla="*/ 4991410 w 6530408"/>
              <a:gd name="connsiteY64" fmla="*/ 4087598 h 5753325"/>
              <a:gd name="connsiteX65" fmla="*/ 4930112 w 6530408"/>
              <a:gd name="connsiteY65" fmla="*/ 4138459 h 5753325"/>
              <a:gd name="connsiteX66" fmla="*/ 4834224 w 6530408"/>
              <a:gd name="connsiteY66" fmla="*/ 4231643 h 5753325"/>
              <a:gd name="connsiteX67" fmla="*/ 4812599 w 6530408"/>
              <a:gd name="connsiteY67" fmla="*/ 4249449 h 5753325"/>
              <a:gd name="connsiteX68" fmla="*/ 4789188 w 6530408"/>
              <a:gd name="connsiteY68" fmla="*/ 4256678 h 5753325"/>
              <a:gd name="connsiteX69" fmla="*/ 4779554 w 6530408"/>
              <a:gd name="connsiteY69" fmla="*/ 4251313 h 5753325"/>
              <a:gd name="connsiteX70" fmla="*/ 4766885 w 6530408"/>
              <a:gd name="connsiteY70" fmla="*/ 4259812 h 5753325"/>
              <a:gd name="connsiteX71" fmla="*/ 4762510 w 6530408"/>
              <a:gd name="connsiteY71" fmla="*/ 4260383 h 5753325"/>
              <a:gd name="connsiteX72" fmla="*/ 4738416 w 6530408"/>
              <a:gd name="connsiteY72" fmla="*/ 4265355 h 5753325"/>
              <a:gd name="connsiteX73" fmla="*/ 4712007 w 6530408"/>
              <a:gd name="connsiteY73" fmla="*/ 4317892 h 5753325"/>
              <a:gd name="connsiteX74" fmla="*/ 4658930 w 6530408"/>
              <a:gd name="connsiteY74" fmla="*/ 4348041 h 5753325"/>
              <a:gd name="connsiteX75" fmla="*/ 4443526 w 6530408"/>
              <a:gd name="connsiteY75" fmla="*/ 4507851 h 5753325"/>
              <a:gd name="connsiteX76" fmla="*/ 4289766 w 6530408"/>
              <a:gd name="connsiteY76" fmla="*/ 4711450 h 5753325"/>
              <a:gd name="connsiteX77" fmla="*/ 4150870 w 6530408"/>
              <a:gd name="connsiteY77" fmla="*/ 4818480 h 5753325"/>
              <a:gd name="connsiteX78" fmla="*/ 4006639 w 6530408"/>
              <a:gd name="connsiteY78" fmla="*/ 4933815 h 5753325"/>
              <a:gd name="connsiteX79" fmla="*/ 3298210 w 6530408"/>
              <a:gd name="connsiteY79" fmla="*/ 5070790 h 5753325"/>
              <a:gd name="connsiteX80" fmla="*/ 2947678 w 6530408"/>
              <a:gd name="connsiteY80" fmla="*/ 5117869 h 5753325"/>
              <a:gd name="connsiteX81" fmla="*/ 2822169 w 6530408"/>
              <a:gd name="connsiteY81" fmla="*/ 5129396 h 5753325"/>
              <a:gd name="connsiteX82" fmla="*/ 2538773 w 6530408"/>
              <a:gd name="connsiteY82" fmla="*/ 5313397 h 5753325"/>
              <a:gd name="connsiteX83" fmla="*/ 2014500 w 6530408"/>
              <a:gd name="connsiteY83" fmla="*/ 5519744 h 5753325"/>
              <a:gd name="connsiteX84" fmla="*/ 1934391 w 6530408"/>
              <a:gd name="connsiteY84" fmla="*/ 5591335 h 5753325"/>
              <a:gd name="connsiteX85" fmla="*/ 1892550 w 6530408"/>
              <a:gd name="connsiteY85" fmla="*/ 5649708 h 5753325"/>
              <a:gd name="connsiteX86" fmla="*/ 1854769 w 6530408"/>
              <a:gd name="connsiteY86" fmla="*/ 5647691 h 5753325"/>
              <a:gd name="connsiteX87" fmla="*/ 1809461 w 6530408"/>
              <a:gd name="connsiteY87" fmla="*/ 5648628 h 5753325"/>
              <a:gd name="connsiteX88" fmla="*/ 1745150 w 6530408"/>
              <a:gd name="connsiteY88" fmla="*/ 5693879 h 5753325"/>
              <a:gd name="connsiteX89" fmla="*/ 1713375 w 6530408"/>
              <a:gd name="connsiteY89" fmla="*/ 5684672 h 5753325"/>
              <a:gd name="connsiteX90" fmla="*/ 1707808 w 6530408"/>
              <a:gd name="connsiteY90" fmla="*/ 5682611 h 5753325"/>
              <a:gd name="connsiteX91" fmla="*/ 1679313 w 6530408"/>
              <a:gd name="connsiteY91" fmla="*/ 5672360 h 5753325"/>
              <a:gd name="connsiteX92" fmla="*/ 1646933 w 6530408"/>
              <a:gd name="connsiteY92" fmla="*/ 5666227 h 5753325"/>
              <a:gd name="connsiteX93" fmla="*/ 1610055 w 6530408"/>
              <a:gd name="connsiteY93" fmla="*/ 5673643 h 5753325"/>
              <a:gd name="connsiteX94" fmla="*/ 1437641 w 6530408"/>
              <a:gd name="connsiteY94" fmla="*/ 5723266 h 5753325"/>
              <a:gd name="connsiteX95" fmla="*/ 1332869 w 6530408"/>
              <a:gd name="connsiteY95" fmla="*/ 5744752 h 5753325"/>
              <a:gd name="connsiteX96" fmla="*/ 1290525 w 6530408"/>
              <a:gd name="connsiteY96" fmla="*/ 5740036 h 5753325"/>
              <a:gd name="connsiteX97" fmla="*/ 1233107 w 6530408"/>
              <a:gd name="connsiteY97" fmla="*/ 5742106 h 5753325"/>
              <a:gd name="connsiteX98" fmla="*/ 1214532 w 6530408"/>
              <a:gd name="connsiteY98" fmla="*/ 5753325 h 5753325"/>
              <a:gd name="connsiteX99" fmla="*/ 1199955 w 6530408"/>
              <a:gd name="connsiteY99" fmla="*/ 5744831 h 5753325"/>
              <a:gd name="connsiteX100" fmla="*/ 1162337 w 6530408"/>
              <a:gd name="connsiteY100" fmla="*/ 5738048 h 5753325"/>
              <a:gd name="connsiteX101" fmla="*/ 1053457 w 6530408"/>
              <a:gd name="connsiteY101" fmla="*/ 5688676 h 5753325"/>
              <a:gd name="connsiteX102" fmla="*/ 1025798 w 6530408"/>
              <a:gd name="connsiteY102" fmla="*/ 5673166 h 5753325"/>
              <a:gd name="connsiteX103" fmla="*/ 947900 w 6530408"/>
              <a:gd name="connsiteY103" fmla="*/ 5657848 h 5753325"/>
              <a:gd name="connsiteX104" fmla="*/ 815627 w 6530408"/>
              <a:gd name="connsiteY104" fmla="*/ 5642557 h 5753325"/>
              <a:gd name="connsiteX105" fmla="*/ 788251 w 6530408"/>
              <a:gd name="connsiteY105" fmla="*/ 5637065 h 5753325"/>
              <a:gd name="connsiteX106" fmla="*/ 767822 w 6530408"/>
              <a:gd name="connsiteY106" fmla="*/ 5623450 h 5753325"/>
              <a:gd name="connsiteX107" fmla="*/ 765791 w 6530408"/>
              <a:gd name="connsiteY107" fmla="*/ 5612539 h 5753325"/>
              <a:gd name="connsiteX108" fmla="*/ 751230 w 6530408"/>
              <a:gd name="connsiteY108" fmla="*/ 5608092 h 5753325"/>
              <a:gd name="connsiteX109" fmla="*/ 748008 w 6530408"/>
              <a:gd name="connsiteY109" fmla="*/ 5605052 h 5753325"/>
              <a:gd name="connsiteX110" fmla="*/ 728871 w 6530408"/>
              <a:gd name="connsiteY110" fmla="*/ 5589469 h 5753325"/>
              <a:gd name="connsiteX111" fmla="*/ 671898 w 6530408"/>
              <a:gd name="connsiteY111" fmla="*/ 5602363 h 5753325"/>
              <a:gd name="connsiteX112" fmla="*/ 615065 w 6530408"/>
              <a:gd name="connsiteY112" fmla="*/ 5580257 h 5753325"/>
              <a:gd name="connsiteX113" fmla="*/ 355785 w 6530408"/>
              <a:gd name="connsiteY113" fmla="*/ 5514383 h 5753325"/>
              <a:gd name="connsiteX114" fmla="*/ 102269 w 6530408"/>
              <a:gd name="connsiteY114" fmla="*/ 5524347 h 5753325"/>
              <a:gd name="connsiteX115" fmla="*/ 13160 w 6530408"/>
              <a:gd name="connsiteY115" fmla="*/ 5514159 h 5753325"/>
              <a:gd name="connsiteX116" fmla="*/ 0 w 6530408"/>
              <a:gd name="connsiteY116" fmla="*/ 5511735 h 5753325"/>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488360 w 6530408"/>
              <a:gd name="connsiteY8" fmla="*/ 535865 h 5753325"/>
              <a:gd name="connsiteX9" fmla="*/ 6492864 w 6530408"/>
              <a:gd name="connsiteY9" fmla="*/ 615799 h 5753325"/>
              <a:gd name="connsiteX10" fmla="*/ 6459988 w 6530408"/>
              <a:gd name="connsiteY10" fmla="*/ 707628 h 5753325"/>
              <a:gd name="connsiteX11" fmla="*/ 6453989 w 6530408"/>
              <a:gd name="connsiteY11" fmla="*/ 711876 h 5753325"/>
              <a:gd name="connsiteX12" fmla="*/ 6453209 w 6530408"/>
              <a:gd name="connsiteY12" fmla="*/ 719127 h 5753325"/>
              <a:gd name="connsiteX13" fmla="*/ 6457662 w 6530408"/>
              <a:gd name="connsiteY13" fmla="*/ 723331 h 5753325"/>
              <a:gd name="connsiteX14" fmla="*/ 6447445 w 6530408"/>
              <a:gd name="connsiteY14" fmla="*/ 780003 h 5753325"/>
              <a:gd name="connsiteX15" fmla="*/ 6426552 w 6530408"/>
              <a:gd name="connsiteY15" fmla="*/ 845805 h 5753325"/>
              <a:gd name="connsiteX16" fmla="*/ 6434072 w 6530408"/>
              <a:gd name="connsiteY16" fmla="*/ 910733 h 5753325"/>
              <a:gd name="connsiteX17" fmla="*/ 6432570 w 6530408"/>
              <a:gd name="connsiteY17" fmla="*/ 983394 h 5753325"/>
              <a:gd name="connsiteX18" fmla="*/ 6431878 w 6530408"/>
              <a:gd name="connsiteY18" fmla="*/ 1026728 h 5753325"/>
              <a:gd name="connsiteX19" fmla="*/ 6414269 w 6530408"/>
              <a:gd name="connsiteY19" fmla="*/ 1151111 h 5753325"/>
              <a:gd name="connsiteX20" fmla="*/ 6371722 w 6530408"/>
              <a:gd name="connsiteY20" fmla="*/ 1318080 h 5753325"/>
              <a:gd name="connsiteX21" fmla="*/ 6356023 w 6530408"/>
              <a:gd name="connsiteY21" fmla="*/ 1356227 h 5753325"/>
              <a:gd name="connsiteX22" fmla="*/ 6356157 w 6530408"/>
              <a:gd name="connsiteY22" fmla="*/ 1361967 h 5753325"/>
              <a:gd name="connsiteX23" fmla="*/ 6350613 w 6530408"/>
              <a:gd name="connsiteY23" fmla="*/ 1393569 h 5753325"/>
              <a:gd name="connsiteX24" fmla="*/ 6357062 w 6530408"/>
              <a:gd name="connsiteY24" fmla="*/ 1444071 h 5753325"/>
              <a:gd name="connsiteX25" fmla="*/ 6364832 w 6530408"/>
              <a:gd name="connsiteY25" fmla="*/ 1478763 h 5753325"/>
              <a:gd name="connsiteX26" fmla="*/ 6369745 w 6530408"/>
              <a:gd name="connsiteY26" fmla="*/ 1495680 h 5753325"/>
              <a:gd name="connsiteX27" fmla="*/ 6370898 w 6530408"/>
              <a:gd name="connsiteY27" fmla="*/ 1513331 h 5753325"/>
              <a:gd name="connsiteX28" fmla="*/ 6368801 w 6530408"/>
              <a:gd name="connsiteY28" fmla="*/ 1527414 h 5753325"/>
              <a:gd name="connsiteX29" fmla="*/ 6359177 w 6530408"/>
              <a:gd name="connsiteY29" fmla="*/ 1639513 h 5753325"/>
              <a:gd name="connsiteX30" fmla="*/ 6299489 w 6530408"/>
              <a:gd name="connsiteY30" fmla="*/ 1784860 h 5753325"/>
              <a:gd name="connsiteX31" fmla="*/ 6267878 w 6530408"/>
              <a:gd name="connsiteY31" fmla="*/ 1858572 h 5753325"/>
              <a:gd name="connsiteX32" fmla="*/ 6251146 w 6530408"/>
              <a:gd name="connsiteY32" fmla="*/ 1926167 h 5753325"/>
              <a:gd name="connsiteX33" fmla="*/ 6210686 w 6530408"/>
              <a:gd name="connsiteY33" fmla="*/ 2014834 h 5753325"/>
              <a:gd name="connsiteX34" fmla="*/ 6106652 w 6530408"/>
              <a:gd name="connsiteY34" fmla="*/ 2150572 h 5753325"/>
              <a:gd name="connsiteX35" fmla="*/ 6097813 w 6530408"/>
              <a:gd name="connsiteY35" fmla="*/ 2172208 h 5753325"/>
              <a:gd name="connsiteX36" fmla="*/ 6095990 w 6530408"/>
              <a:gd name="connsiteY36" fmla="*/ 2181185 h 5753325"/>
              <a:gd name="connsiteX37" fmla="*/ 6090126 w 6530408"/>
              <a:gd name="connsiteY37" fmla="*/ 2192533 h 5753325"/>
              <a:gd name="connsiteX38" fmla="*/ 6089503 w 6530408"/>
              <a:gd name="connsiteY38" fmla="*/ 2192543 h 5753325"/>
              <a:gd name="connsiteX39" fmla="*/ 6084946 w 6530408"/>
              <a:gd name="connsiteY39" fmla="*/ 2203694 h 5753325"/>
              <a:gd name="connsiteX40" fmla="*/ 5987861 w 6530408"/>
              <a:gd name="connsiteY40" fmla="*/ 2304868 h 5753325"/>
              <a:gd name="connsiteX41" fmla="*/ 5973439 w 6530408"/>
              <a:gd name="connsiteY41" fmla="*/ 2385635 h 5753325"/>
              <a:gd name="connsiteX42" fmla="*/ 5916727 w 6530408"/>
              <a:gd name="connsiteY42" fmla="*/ 2458777 h 5753325"/>
              <a:gd name="connsiteX43" fmla="*/ 5856524 w 6530408"/>
              <a:gd name="connsiteY43" fmla="*/ 2583281 h 5753325"/>
              <a:gd name="connsiteX44" fmla="*/ 5838091 w 6530408"/>
              <a:gd name="connsiteY44" fmla="*/ 2753474 h 5753325"/>
              <a:gd name="connsiteX45" fmla="*/ 5777471 w 6530408"/>
              <a:gd name="connsiteY45" fmla="*/ 2901570 h 5753325"/>
              <a:gd name="connsiteX46" fmla="*/ 5723992 w 6530408"/>
              <a:gd name="connsiteY46" fmla="*/ 2998752 h 5753325"/>
              <a:gd name="connsiteX47" fmla="*/ 5557886 w 6530408"/>
              <a:gd name="connsiteY47" fmla="*/ 3329735 h 5753325"/>
              <a:gd name="connsiteX48" fmla="*/ 5471501 w 6530408"/>
              <a:gd name="connsiteY48" fmla="*/ 3462221 h 5753325"/>
              <a:gd name="connsiteX49" fmla="*/ 5465154 w 6530408"/>
              <a:gd name="connsiteY49" fmla="*/ 3541065 h 5753325"/>
              <a:gd name="connsiteX50" fmla="*/ 5437889 w 6530408"/>
              <a:gd name="connsiteY50" fmla="*/ 3559927 h 5753325"/>
              <a:gd name="connsiteX51" fmla="*/ 5432770 w 6530408"/>
              <a:gd name="connsiteY51" fmla="*/ 3562948 h 5753325"/>
              <a:gd name="connsiteX52" fmla="*/ 5406795 w 6530408"/>
              <a:gd name="connsiteY52" fmla="*/ 3578594 h 5753325"/>
              <a:gd name="connsiteX53" fmla="*/ 5381495 w 6530408"/>
              <a:gd name="connsiteY53" fmla="*/ 3599883 h 5753325"/>
              <a:gd name="connsiteX54" fmla="*/ 5363689 w 6530408"/>
              <a:gd name="connsiteY54" fmla="*/ 3633299 h 5753325"/>
              <a:gd name="connsiteX55" fmla="*/ 5291870 w 6530408"/>
              <a:gd name="connsiteY55" fmla="*/ 3799039 h 5753325"/>
              <a:gd name="connsiteX56" fmla="*/ 5241600 w 6530408"/>
              <a:gd name="connsiteY56" fmla="*/ 3894238 h 5753325"/>
              <a:gd name="connsiteX57" fmla="*/ 5211041 w 6530408"/>
              <a:gd name="connsiteY57" fmla="*/ 3924184 h 5753325"/>
              <a:gd name="connsiteX58" fmla="*/ 5176073 w 6530408"/>
              <a:gd name="connsiteY58" fmla="*/ 3970179 h 5753325"/>
              <a:gd name="connsiteX59" fmla="*/ 5172826 w 6530408"/>
              <a:gd name="connsiteY59" fmla="*/ 3991773 h 5753325"/>
              <a:gd name="connsiteX60" fmla="*/ 5157053 w 6530408"/>
              <a:gd name="connsiteY60" fmla="*/ 3997708 h 5753325"/>
              <a:gd name="connsiteX61" fmla="*/ 5127922 w 6530408"/>
              <a:gd name="connsiteY61" fmla="*/ 4022660 h 5753325"/>
              <a:gd name="connsiteX62" fmla="*/ 5020872 w 6530408"/>
              <a:gd name="connsiteY62" fmla="*/ 4075951 h 5753325"/>
              <a:gd name="connsiteX63" fmla="*/ 4991410 w 6530408"/>
              <a:gd name="connsiteY63" fmla="*/ 4087598 h 5753325"/>
              <a:gd name="connsiteX64" fmla="*/ 4930112 w 6530408"/>
              <a:gd name="connsiteY64" fmla="*/ 4138459 h 5753325"/>
              <a:gd name="connsiteX65" fmla="*/ 4834224 w 6530408"/>
              <a:gd name="connsiteY65" fmla="*/ 4231643 h 5753325"/>
              <a:gd name="connsiteX66" fmla="*/ 4812599 w 6530408"/>
              <a:gd name="connsiteY66" fmla="*/ 4249449 h 5753325"/>
              <a:gd name="connsiteX67" fmla="*/ 4789188 w 6530408"/>
              <a:gd name="connsiteY67" fmla="*/ 4256678 h 5753325"/>
              <a:gd name="connsiteX68" fmla="*/ 4779554 w 6530408"/>
              <a:gd name="connsiteY68" fmla="*/ 4251313 h 5753325"/>
              <a:gd name="connsiteX69" fmla="*/ 4766885 w 6530408"/>
              <a:gd name="connsiteY69" fmla="*/ 4259812 h 5753325"/>
              <a:gd name="connsiteX70" fmla="*/ 4762510 w 6530408"/>
              <a:gd name="connsiteY70" fmla="*/ 4260383 h 5753325"/>
              <a:gd name="connsiteX71" fmla="*/ 4738416 w 6530408"/>
              <a:gd name="connsiteY71" fmla="*/ 4265355 h 5753325"/>
              <a:gd name="connsiteX72" fmla="*/ 4712007 w 6530408"/>
              <a:gd name="connsiteY72" fmla="*/ 4317892 h 5753325"/>
              <a:gd name="connsiteX73" fmla="*/ 4658930 w 6530408"/>
              <a:gd name="connsiteY73" fmla="*/ 4348041 h 5753325"/>
              <a:gd name="connsiteX74" fmla="*/ 4443526 w 6530408"/>
              <a:gd name="connsiteY74" fmla="*/ 4507851 h 5753325"/>
              <a:gd name="connsiteX75" fmla="*/ 4289766 w 6530408"/>
              <a:gd name="connsiteY75" fmla="*/ 4711450 h 5753325"/>
              <a:gd name="connsiteX76" fmla="*/ 4150870 w 6530408"/>
              <a:gd name="connsiteY76" fmla="*/ 4818480 h 5753325"/>
              <a:gd name="connsiteX77" fmla="*/ 4006639 w 6530408"/>
              <a:gd name="connsiteY77" fmla="*/ 4933815 h 5753325"/>
              <a:gd name="connsiteX78" fmla="*/ 3298210 w 6530408"/>
              <a:gd name="connsiteY78" fmla="*/ 5070790 h 5753325"/>
              <a:gd name="connsiteX79" fmla="*/ 2947678 w 6530408"/>
              <a:gd name="connsiteY79" fmla="*/ 5117869 h 5753325"/>
              <a:gd name="connsiteX80" fmla="*/ 2822169 w 6530408"/>
              <a:gd name="connsiteY80" fmla="*/ 5129396 h 5753325"/>
              <a:gd name="connsiteX81" fmla="*/ 2538773 w 6530408"/>
              <a:gd name="connsiteY81" fmla="*/ 5313397 h 5753325"/>
              <a:gd name="connsiteX82" fmla="*/ 2014500 w 6530408"/>
              <a:gd name="connsiteY82" fmla="*/ 5519744 h 5753325"/>
              <a:gd name="connsiteX83" fmla="*/ 1934391 w 6530408"/>
              <a:gd name="connsiteY83" fmla="*/ 5591335 h 5753325"/>
              <a:gd name="connsiteX84" fmla="*/ 1892550 w 6530408"/>
              <a:gd name="connsiteY84" fmla="*/ 5649708 h 5753325"/>
              <a:gd name="connsiteX85" fmla="*/ 1854769 w 6530408"/>
              <a:gd name="connsiteY85" fmla="*/ 5647691 h 5753325"/>
              <a:gd name="connsiteX86" fmla="*/ 1809461 w 6530408"/>
              <a:gd name="connsiteY86" fmla="*/ 5648628 h 5753325"/>
              <a:gd name="connsiteX87" fmla="*/ 1745150 w 6530408"/>
              <a:gd name="connsiteY87" fmla="*/ 5693879 h 5753325"/>
              <a:gd name="connsiteX88" fmla="*/ 1713375 w 6530408"/>
              <a:gd name="connsiteY88" fmla="*/ 5684672 h 5753325"/>
              <a:gd name="connsiteX89" fmla="*/ 1707808 w 6530408"/>
              <a:gd name="connsiteY89" fmla="*/ 5682611 h 5753325"/>
              <a:gd name="connsiteX90" fmla="*/ 1679313 w 6530408"/>
              <a:gd name="connsiteY90" fmla="*/ 5672360 h 5753325"/>
              <a:gd name="connsiteX91" fmla="*/ 1646933 w 6530408"/>
              <a:gd name="connsiteY91" fmla="*/ 5666227 h 5753325"/>
              <a:gd name="connsiteX92" fmla="*/ 1610055 w 6530408"/>
              <a:gd name="connsiteY92" fmla="*/ 5673643 h 5753325"/>
              <a:gd name="connsiteX93" fmla="*/ 1437641 w 6530408"/>
              <a:gd name="connsiteY93" fmla="*/ 5723266 h 5753325"/>
              <a:gd name="connsiteX94" fmla="*/ 1332869 w 6530408"/>
              <a:gd name="connsiteY94" fmla="*/ 5744752 h 5753325"/>
              <a:gd name="connsiteX95" fmla="*/ 1290525 w 6530408"/>
              <a:gd name="connsiteY95" fmla="*/ 5740036 h 5753325"/>
              <a:gd name="connsiteX96" fmla="*/ 1233107 w 6530408"/>
              <a:gd name="connsiteY96" fmla="*/ 5742106 h 5753325"/>
              <a:gd name="connsiteX97" fmla="*/ 1214532 w 6530408"/>
              <a:gd name="connsiteY97" fmla="*/ 5753325 h 5753325"/>
              <a:gd name="connsiteX98" fmla="*/ 1199955 w 6530408"/>
              <a:gd name="connsiteY98" fmla="*/ 5744831 h 5753325"/>
              <a:gd name="connsiteX99" fmla="*/ 1162337 w 6530408"/>
              <a:gd name="connsiteY99" fmla="*/ 5738048 h 5753325"/>
              <a:gd name="connsiteX100" fmla="*/ 1053457 w 6530408"/>
              <a:gd name="connsiteY100" fmla="*/ 5688676 h 5753325"/>
              <a:gd name="connsiteX101" fmla="*/ 1025798 w 6530408"/>
              <a:gd name="connsiteY101" fmla="*/ 5673166 h 5753325"/>
              <a:gd name="connsiteX102" fmla="*/ 947900 w 6530408"/>
              <a:gd name="connsiteY102" fmla="*/ 5657848 h 5753325"/>
              <a:gd name="connsiteX103" fmla="*/ 815627 w 6530408"/>
              <a:gd name="connsiteY103" fmla="*/ 5642557 h 5753325"/>
              <a:gd name="connsiteX104" fmla="*/ 788251 w 6530408"/>
              <a:gd name="connsiteY104" fmla="*/ 5637065 h 5753325"/>
              <a:gd name="connsiteX105" fmla="*/ 767822 w 6530408"/>
              <a:gd name="connsiteY105" fmla="*/ 5623450 h 5753325"/>
              <a:gd name="connsiteX106" fmla="*/ 765791 w 6530408"/>
              <a:gd name="connsiteY106" fmla="*/ 5612539 h 5753325"/>
              <a:gd name="connsiteX107" fmla="*/ 751230 w 6530408"/>
              <a:gd name="connsiteY107" fmla="*/ 5608092 h 5753325"/>
              <a:gd name="connsiteX108" fmla="*/ 748008 w 6530408"/>
              <a:gd name="connsiteY108" fmla="*/ 5605052 h 5753325"/>
              <a:gd name="connsiteX109" fmla="*/ 728871 w 6530408"/>
              <a:gd name="connsiteY109" fmla="*/ 5589469 h 5753325"/>
              <a:gd name="connsiteX110" fmla="*/ 671898 w 6530408"/>
              <a:gd name="connsiteY110" fmla="*/ 5602363 h 5753325"/>
              <a:gd name="connsiteX111" fmla="*/ 615065 w 6530408"/>
              <a:gd name="connsiteY111" fmla="*/ 5580257 h 5753325"/>
              <a:gd name="connsiteX112" fmla="*/ 355785 w 6530408"/>
              <a:gd name="connsiteY112" fmla="*/ 5514383 h 5753325"/>
              <a:gd name="connsiteX113" fmla="*/ 102269 w 6530408"/>
              <a:gd name="connsiteY113" fmla="*/ 5524347 h 5753325"/>
              <a:gd name="connsiteX114" fmla="*/ 13160 w 6530408"/>
              <a:gd name="connsiteY114" fmla="*/ 5514159 h 5753325"/>
              <a:gd name="connsiteX115" fmla="*/ 0 w 6530408"/>
              <a:gd name="connsiteY115" fmla="*/ 5511735 h 5753325"/>
              <a:gd name="connsiteX116" fmla="*/ 0 w 6530408"/>
              <a:gd name="connsiteY116" fmla="*/ 0 h 5753325"/>
              <a:gd name="connsiteX0" fmla="*/ 0 w 6506836"/>
              <a:gd name="connsiteY0" fmla="*/ 0 h 5753325"/>
              <a:gd name="connsiteX1" fmla="*/ 6438980 w 6506836"/>
              <a:gd name="connsiteY1" fmla="*/ 0 h 5753325"/>
              <a:gd name="connsiteX2" fmla="*/ 6439047 w 6506836"/>
              <a:gd name="connsiteY2" fmla="*/ 147 h 5753325"/>
              <a:gd name="connsiteX3" fmla="*/ 6443456 w 6506836"/>
              <a:gd name="connsiteY3" fmla="*/ 130105 h 5753325"/>
              <a:gd name="connsiteX4" fmla="*/ 6447632 w 6506836"/>
              <a:gd name="connsiteY4" fmla="*/ 170016 h 5753325"/>
              <a:gd name="connsiteX5" fmla="*/ 6465936 w 6506836"/>
              <a:gd name="connsiteY5" fmla="*/ 274847 h 5753325"/>
              <a:gd name="connsiteX6" fmla="*/ 6506836 w 6506836"/>
              <a:gd name="connsiteY6" fmla="*/ 331778 h 5753325"/>
              <a:gd name="connsiteX7" fmla="*/ 6488360 w 6506836"/>
              <a:gd name="connsiteY7" fmla="*/ 535865 h 5753325"/>
              <a:gd name="connsiteX8" fmla="*/ 6492864 w 6506836"/>
              <a:gd name="connsiteY8" fmla="*/ 615799 h 5753325"/>
              <a:gd name="connsiteX9" fmla="*/ 6459988 w 6506836"/>
              <a:gd name="connsiteY9" fmla="*/ 707628 h 5753325"/>
              <a:gd name="connsiteX10" fmla="*/ 6453989 w 6506836"/>
              <a:gd name="connsiteY10" fmla="*/ 711876 h 5753325"/>
              <a:gd name="connsiteX11" fmla="*/ 6453209 w 6506836"/>
              <a:gd name="connsiteY11" fmla="*/ 719127 h 5753325"/>
              <a:gd name="connsiteX12" fmla="*/ 6457662 w 6506836"/>
              <a:gd name="connsiteY12" fmla="*/ 723331 h 5753325"/>
              <a:gd name="connsiteX13" fmla="*/ 6447445 w 6506836"/>
              <a:gd name="connsiteY13" fmla="*/ 780003 h 5753325"/>
              <a:gd name="connsiteX14" fmla="*/ 6426552 w 6506836"/>
              <a:gd name="connsiteY14" fmla="*/ 845805 h 5753325"/>
              <a:gd name="connsiteX15" fmla="*/ 6434072 w 6506836"/>
              <a:gd name="connsiteY15" fmla="*/ 910733 h 5753325"/>
              <a:gd name="connsiteX16" fmla="*/ 6432570 w 6506836"/>
              <a:gd name="connsiteY16" fmla="*/ 983394 h 5753325"/>
              <a:gd name="connsiteX17" fmla="*/ 6431878 w 6506836"/>
              <a:gd name="connsiteY17" fmla="*/ 1026728 h 5753325"/>
              <a:gd name="connsiteX18" fmla="*/ 6414269 w 6506836"/>
              <a:gd name="connsiteY18" fmla="*/ 1151111 h 5753325"/>
              <a:gd name="connsiteX19" fmla="*/ 6371722 w 6506836"/>
              <a:gd name="connsiteY19" fmla="*/ 1318080 h 5753325"/>
              <a:gd name="connsiteX20" fmla="*/ 6356023 w 6506836"/>
              <a:gd name="connsiteY20" fmla="*/ 1356227 h 5753325"/>
              <a:gd name="connsiteX21" fmla="*/ 6356157 w 6506836"/>
              <a:gd name="connsiteY21" fmla="*/ 1361967 h 5753325"/>
              <a:gd name="connsiteX22" fmla="*/ 6350613 w 6506836"/>
              <a:gd name="connsiteY22" fmla="*/ 1393569 h 5753325"/>
              <a:gd name="connsiteX23" fmla="*/ 6357062 w 6506836"/>
              <a:gd name="connsiteY23" fmla="*/ 1444071 h 5753325"/>
              <a:gd name="connsiteX24" fmla="*/ 6364832 w 6506836"/>
              <a:gd name="connsiteY24" fmla="*/ 1478763 h 5753325"/>
              <a:gd name="connsiteX25" fmla="*/ 6369745 w 6506836"/>
              <a:gd name="connsiteY25" fmla="*/ 1495680 h 5753325"/>
              <a:gd name="connsiteX26" fmla="*/ 6370898 w 6506836"/>
              <a:gd name="connsiteY26" fmla="*/ 1513331 h 5753325"/>
              <a:gd name="connsiteX27" fmla="*/ 6368801 w 6506836"/>
              <a:gd name="connsiteY27" fmla="*/ 1527414 h 5753325"/>
              <a:gd name="connsiteX28" fmla="*/ 6359177 w 6506836"/>
              <a:gd name="connsiteY28" fmla="*/ 1639513 h 5753325"/>
              <a:gd name="connsiteX29" fmla="*/ 6299489 w 6506836"/>
              <a:gd name="connsiteY29" fmla="*/ 1784860 h 5753325"/>
              <a:gd name="connsiteX30" fmla="*/ 6267878 w 6506836"/>
              <a:gd name="connsiteY30" fmla="*/ 1858572 h 5753325"/>
              <a:gd name="connsiteX31" fmla="*/ 6251146 w 6506836"/>
              <a:gd name="connsiteY31" fmla="*/ 1926167 h 5753325"/>
              <a:gd name="connsiteX32" fmla="*/ 6210686 w 6506836"/>
              <a:gd name="connsiteY32" fmla="*/ 2014834 h 5753325"/>
              <a:gd name="connsiteX33" fmla="*/ 6106652 w 6506836"/>
              <a:gd name="connsiteY33" fmla="*/ 2150572 h 5753325"/>
              <a:gd name="connsiteX34" fmla="*/ 6097813 w 6506836"/>
              <a:gd name="connsiteY34" fmla="*/ 2172208 h 5753325"/>
              <a:gd name="connsiteX35" fmla="*/ 6095990 w 6506836"/>
              <a:gd name="connsiteY35" fmla="*/ 2181185 h 5753325"/>
              <a:gd name="connsiteX36" fmla="*/ 6090126 w 6506836"/>
              <a:gd name="connsiteY36" fmla="*/ 2192533 h 5753325"/>
              <a:gd name="connsiteX37" fmla="*/ 6089503 w 6506836"/>
              <a:gd name="connsiteY37" fmla="*/ 2192543 h 5753325"/>
              <a:gd name="connsiteX38" fmla="*/ 6084946 w 6506836"/>
              <a:gd name="connsiteY38" fmla="*/ 2203694 h 5753325"/>
              <a:gd name="connsiteX39" fmla="*/ 5987861 w 6506836"/>
              <a:gd name="connsiteY39" fmla="*/ 2304868 h 5753325"/>
              <a:gd name="connsiteX40" fmla="*/ 5973439 w 6506836"/>
              <a:gd name="connsiteY40" fmla="*/ 2385635 h 5753325"/>
              <a:gd name="connsiteX41" fmla="*/ 5916727 w 6506836"/>
              <a:gd name="connsiteY41" fmla="*/ 2458777 h 5753325"/>
              <a:gd name="connsiteX42" fmla="*/ 5856524 w 6506836"/>
              <a:gd name="connsiteY42" fmla="*/ 2583281 h 5753325"/>
              <a:gd name="connsiteX43" fmla="*/ 5838091 w 6506836"/>
              <a:gd name="connsiteY43" fmla="*/ 2753474 h 5753325"/>
              <a:gd name="connsiteX44" fmla="*/ 5777471 w 6506836"/>
              <a:gd name="connsiteY44" fmla="*/ 2901570 h 5753325"/>
              <a:gd name="connsiteX45" fmla="*/ 5723992 w 6506836"/>
              <a:gd name="connsiteY45" fmla="*/ 2998752 h 5753325"/>
              <a:gd name="connsiteX46" fmla="*/ 5557886 w 6506836"/>
              <a:gd name="connsiteY46" fmla="*/ 3329735 h 5753325"/>
              <a:gd name="connsiteX47" fmla="*/ 5471501 w 6506836"/>
              <a:gd name="connsiteY47" fmla="*/ 3462221 h 5753325"/>
              <a:gd name="connsiteX48" fmla="*/ 5465154 w 6506836"/>
              <a:gd name="connsiteY48" fmla="*/ 3541065 h 5753325"/>
              <a:gd name="connsiteX49" fmla="*/ 5437889 w 6506836"/>
              <a:gd name="connsiteY49" fmla="*/ 3559927 h 5753325"/>
              <a:gd name="connsiteX50" fmla="*/ 5432770 w 6506836"/>
              <a:gd name="connsiteY50" fmla="*/ 3562948 h 5753325"/>
              <a:gd name="connsiteX51" fmla="*/ 5406795 w 6506836"/>
              <a:gd name="connsiteY51" fmla="*/ 3578594 h 5753325"/>
              <a:gd name="connsiteX52" fmla="*/ 5381495 w 6506836"/>
              <a:gd name="connsiteY52" fmla="*/ 3599883 h 5753325"/>
              <a:gd name="connsiteX53" fmla="*/ 5363689 w 6506836"/>
              <a:gd name="connsiteY53" fmla="*/ 3633299 h 5753325"/>
              <a:gd name="connsiteX54" fmla="*/ 5291870 w 6506836"/>
              <a:gd name="connsiteY54" fmla="*/ 3799039 h 5753325"/>
              <a:gd name="connsiteX55" fmla="*/ 5241600 w 6506836"/>
              <a:gd name="connsiteY55" fmla="*/ 3894238 h 5753325"/>
              <a:gd name="connsiteX56" fmla="*/ 5211041 w 6506836"/>
              <a:gd name="connsiteY56" fmla="*/ 3924184 h 5753325"/>
              <a:gd name="connsiteX57" fmla="*/ 5176073 w 6506836"/>
              <a:gd name="connsiteY57" fmla="*/ 3970179 h 5753325"/>
              <a:gd name="connsiteX58" fmla="*/ 5172826 w 6506836"/>
              <a:gd name="connsiteY58" fmla="*/ 3991773 h 5753325"/>
              <a:gd name="connsiteX59" fmla="*/ 5157053 w 6506836"/>
              <a:gd name="connsiteY59" fmla="*/ 3997708 h 5753325"/>
              <a:gd name="connsiteX60" fmla="*/ 5127922 w 6506836"/>
              <a:gd name="connsiteY60" fmla="*/ 4022660 h 5753325"/>
              <a:gd name="connsiteX61" fmla="*/ 5020872 w 6506836"/>
              <a:gd name="connsiteY61" fmla="*/ 4075951 h 5753325"/>
              <a:gd name="connsiteX62" fmla="*/ 4991410 w 6506836"/>
              <a:gd name="connsiteY62" fmla="*/ 4087598 h 5753325"/>
              <a:gd name="connsiteX63" fmla="*/ 4930112 w 6506836"/>
              <a:gd name="connsiteY63" fmla="*/ 4138459 h 5753325"/>
              <a:gd name="connsiteX64" fmla="*/ 4834224 w 6506836"/>
              <a:gd name="connsiteY64" fmla="*/ 4231643 h 5753325"/>
              <a:gd name="connsiteX65" fmla="*/ 4812599 w 6506836"/>
              <a:gd name="connsiteY65" fmla="*/ 4249449 h 5753325"/>
              <a:gd name="connsiteX66" fmla="*/ 4789188 w 6506836"/>
              <a:gd name="connsiteY66" fmla="*/ 4256678 h 5753325"/>
              <a:gd name="connsiteX67" fmla="*/ 4779554 w 6506836"/>
              <a:gd name="connsiteY67" fmla="*/ 4251313 h 5753325"/>
              <a:gd name="connsiteX68" fmla="*/ 4766885 w 6506836"/>
              <a:gd name="connsiteY68" fmla="*/ 4259812 h 5753325"/>
              <a:gd name="connsiteX69" fmla="*/ 4762510 w 6506836"/>
              <a:gd name="connsiteY69" fmla="*/ 4260383 h 5753325"/>
              <a:gd name="connsiteX70" fmla="*/ 4738416 w 6506836"/>
              <a:gd name="connsiteY70" fmla="*/ 4265355 h 5753325"/>
              <a:gd name="connsiteX71" fmla="*/ 4712007 w 6506836"/>
              <a:gd name="connsiteY71" fmla="*/ 4317892 h 5753325"/>
              <a:gd name="connsiteX72" fmla="*/ 4658930 w 6506836"/>
              <a:gd name="connsiteY72" fmla="*/ 4348041 h 5753325"/>
              <a:gd name="connsiteX73" fmla="*/ 4443526 w 6506836"/>
              <a:gd name="connsiteY73" fmla="*/ 4507851 h 5753325"/>
              <a:gd name="connsiteX74" fmla="*/ 4289766 w 6506836"/>
              <a:gd name="connsiteY74" fmla="*/ 4711450 h 5753325"/>
              <a:gd name="connsiteX75" fmla="*/ 4150870 w 6506836"/>
              <a:gd name="connsiteY75" fmla="*/ 4818480 h 5753325"/>
              <a:gd name="connsiteX76" fmla="*/ 4006639 w 6506836"/>
              <a:gd name="connsiteY76" fmla="*/ 4933815 h 5753325"/>
              <a:gd name="connsiteX77" fmla="*/ 3298210 w 6506836"/>
              <a:gd name="connsiteY77" fmla="*/ 5070790 h 5753325"/>
              <a:gd name="connsiteX78" fmla="*/ 2947678 w 6506836"/>
              <a:gd name="connsiteY78" fmla="*/ 5117869 h 5753325"/>
              <a:gd name="connsiteX79" fmla="*/ 2822169 w 6506836"/>
              <a:gd name="connsiteY79" fmla="*/ 5129396 h 5753325"/>
              <a:gd name="connsiteX80" fmla="*/ 2538773 w 6506836"/>
              <a:gd name="connsiteY80" fmla="*/ 5313397 h 5753325"/>
              <a:gd name="connsiteX81" fmla="*/ 2014500 w 6506836"/>
              <a:gd name="connsiteY81" fmla="*/ 5519744 h 5753325"/>
              <a:gd name="connsiteX82" fmla="*/ 1934391 w 6506836"/>
              <a:gd name="connsiteY82" fmla="*/ 5591335 h 5753325"/>
              <a:gd name="connsiteX83" fmla="*/ 1892550 w 6506836"/>
              <a:gd name="connsiteY83" fmla="*/ 5649708 h 5753325"/>
              <a:gd name="connsiteX84" fmla="*/ 1854769 w 6506836"/>
              <a:gd name="connsiteY84" fmla="*/ 5647691 h 5753325"/>
              <a:gd name="connsiteX85" fmla="*/ 1809461 w 6506836"/>
              <a:gd name="connsiteY85" fmla="*/ 5648628 h 5753325"/>
              <a:gd name="connsiteX86" fmla="*/ 1745150 w 6506836"/>
              <a:gd name="connsiteY86" fmla="*/ 5693879 h 5753325"/>
              <a:gd name="connsiteX87" fmla="*/ 1713375 w 6506836"/>
              <a:gd name="connsiteY87" fmla="*/ 5684672 h 5753325"/>
              <a:gd name="connsiteX88" fmla="*/ 1707808 w 6506836"/>
              <a:gd name="connsiteY88" fmla="*/ 5682611 h 5753325"/>
              <a:gd name="connsiteX89" fmla="*/ 1679313 w 6506836"/>
              <a:gd name="connsiteY89" fmla="*/ 5672360 h 5753325"/>
              <a:gd name="connsiteX90" fmla="*/ 1646933 w 6506836"/>
              <a:gd name="connsiteY90" fmla="*/ 5666227 h 5753325"/>
              <a:gd name="connsiteX91" fmla="*/ 1610055 w 6506836"/>
              <a:gd name="connsiteY91" fmla="*/ 5673643 h 5753325"/>
              <a:gd name="connsiteX92" fmla="*/ 1437641 w 6506836"/>
              <a:gd name="connsiteY92" fmla="*/ 5723266 h 5753325"/>
              <a:gd name="connsiteX93" fmla="*/ 1332869 w 6506836"/>
              <a:gd name="connsiteY93" fmla="*/ 5744752 h 5753325"/>
              <a:gd name="connsiteX94" fmla="*/ 1290525 w 6506836"/>
              <a:gd name="connsiteY94" fmla="*/ 5740036 h 5753325"/>
              <a:gd name="connsiteX95" fmla="*/ 1233107 w 6506836"/>
              <a:gd name="connsiteY95" fmla="*/ 5742106 h 5753325"/>
              <a:gd name="connsiteX96" fmla="*/ 1214532 w 6506836"/>
              <a:gd name="connsiteY96" fmla="*/ 5753325 h 5753325"/>
              <a:gd name="connsiteX97" fmla="*/ 1199955 w 6506836"/>
              <a:gd name="connsiteY97" fmla="*/ 5744831 h 5753325"/>
              <a:gd name="connsiteX98" fmla="*/ 1162337 w 6506836"/>
              <a:gd name="connsiteY98" fmla="*/ 5738048 h 5753325"/>
              <a:gd name="connsiteX99" fmla="*/ 1053457 w 6506836"/>
              <a:gd name="connsiteY99" fmla="*/ 5688676 h 5753325"/>
              <a:gd name="connsiteX100" fmla="*/ 1025798 w 6506836"/>
              <a:gd name="connsiteY100" fmla="*/ 5673166 h 5753325"/>
              <a:gd name="connsiteX101" fmla="*/ 947900 w 6506836"/>
              <a:gd name="connsiteY101" fmla="*/ 5657848 h 5753325"/>
              <a:gd name="connsiteX102" fmla="*/ 815627 w 6506836"/>
              <a:gd name="connsiteY102" fmla="*/ 5642557 h 5753325"/>
              <a:gd name="connsiteX103" fmla="*/ 788251 w 6506836"/>
              <a:gd name="connsiteY103" fmla="*/ 5637065 h 5753325"/>
              <a:gd name="connsiteX104" fmla="*/ 767822 w 6506836"/>
              <a:gd name="connsiteY104" fmla="*/ 5623450 h 5753325"/>
              <a:gd name="connsiteX105" fmla="*/ 765791 w 6506836"/>
              <a:gd name="connsiteY105" fmla="*/ 5612539 h 5753325"/>
              <a:gd name="connsiteX106" fmla="*/ 751230 w 6506836"/>
              <a:gd name="connsiteY106" fmla="*/ 5608092 h 5753325"/>
              <a:gd name="connsiteX107" fmla="*/ 748008 w 6506836"/>
              <a:gd name="connsiteY107" fmla="*/ 5605052 h 5753325"/>
              <a:gd name="connsiteX108" fmla="*/ 728871 w 6506836"/>
              <a:gd name="connsiteY108" fmla="*/ 5589469 h 5753325"/>
              <a:gd name="connsiteX109" fmla="*/ 671898 w 6506836"/>
              <a:gd name="connsiteY109" fmla="*/ 5602363 h 5753325"/>
              <a:gd name="connsiteX110" fmla="*/ 615065 w 6506836"/>
              <a:gd name="connsiteY110" fmla="*/ 5580257 h 5753325"/>
              <a:gd name="connsiteX111" fmla="*/ 355785 w 6506836"/>
              <a:gd name="connsiteY111" fmla="*/ 5514383 h 5753325"/>
              <a:gd name="connsiteX112" fmla="*/ 102269 w 6506836"/>
              <a:gd name="connsiteY112" fmla="*/ 5524347 h 5753325"/>
              <a:gd name="connsiteX113" fmla="*/ 13160 w 6506836"/>
              <a:gd name="connsiteY113" fmla="*/ 5514159 h 5753325"/>
              <a:gd name="connsiteX114" fmla="*/ 0 w 6506836"/>
              <a:gd name="connsiteY114" fmla="*/ 5511735 h 5753325"/>
              <a:gd name="connsiteX115" fmla="*/ 0 w 6506836"/>
              <a:gd name="connsiteY115"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465936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375685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62955"/>
              <a:gd name="connsiteY0" fmla="*/ 0 h 5753325"/>
              <a:gd name="connsiteX1" fmla="*/ 6438980 w 6462955"/>
              <a:gd name="connsiteY1" fmla="*/ 0 h 5753325"/>
              <a:gd name="connsiteX2" fmla="*/ 6439047 w 6462955"/>
              <a:gd name="connsiteY2" fmla="*/ 147 h 5753325"/>
              <a:gd name="connsiteX3" fmla="*/ 6443456 w 6462955"/>
              <a:gd name="connsiteY3" fmla="*/ 130105 h 5753325"/>
              <a:gd name="connsiteX4" fmla="*/ 6447632 w 6462955"/>
              <a:gd name="connsiteY4" fmla="*/ 170016 h 5753325"/>
              <a:gd name="connsiteX5" fmla="*/ 6396598 w 6462955"/>
              <a:gd name="connsiteY5" fmla="*/ 274847 h 5753325"/>
              <a:gd name="connsiteX6" fmla="*/ 6375685 w 6462955"/>
              <a:gd name="connsiteY6" fmla="*/ 535865 h 5753325"/>
              <a:gd name="connsiteX7" fmla="*/ 6354187 w 6462955"/>
              <a:gd name="connsiteY7" fmla="*/ 615799 h 5753325"/>
              <a:gd name="connsiteX8" fmla="*/ 6459988 w 6462955"/>
              <a:gd name="connsiteY8" fmla="*/ 707628 h 5753325"/>
              <a:gd name="connsiteX9" fmla="*/ 6453989 w 6462955"/>
              <a:gd name="connsiteY9" fmla="*/ 711876 h 5753325"/>
              <a:gd name="connsiteX10" fmla="*/ 6453209 w 6462955"/>
              <a:gd name="connsiteY10" fmla="*/ 719127 h 5753325"/>
              <a:gd name="connsiteX11" fmla="*/ 6457662 w 6462955"/>
              <a:gd name="connsiteY11" fmla="*/ 723331 h 5753325"/>
              <a:gd name="connsiteX12" fmla="*/ 6447445 w 6462955"/>
              <a:gd name="connsiteY12" fmla="*/ 780003 h 5753325"/>
              <a:gd name="connsiteX13" fmla="*/ 6426552 w 6462955"/>
              <a:gd name="connsiteY13" fmla="*/ 845805 h 5753325"/>
              <a:gd name="connsiteX14" fmla="*/ 6434072 w 6462955"/>
              <a:gd name="connsiteY14" fmla="*/ 910733 h 5753325"/>
              <a:gd name="connsiteX15" fmla="*/ 6432570 w 6462955"/>
              <a:gd name="connsiteY15" fmla="*/ 983394 h 5753325"/>
              <a:gd name="connsiteX16" fmla="*/ 6431878 w 6462955"/>
              <a:gd name="connsiteY16" fmla="*/ 1026728 h 5753325"/>
              <a:gd name="connsiteX17" fmla="*/ 6414269 w 6462955"/>
              <a:gd name="connsiteY17" fmla="*/ 1151111 h 5753325"/>
              <a:gd name="connsiteX18" fmla="*/ 6371722 w 6462955"/>
              <a:gd name="connsiteY18" fmla="*/ 1318080 h 5753325"/>
              <a:gd name="connsiteX19" fmla="*/ 6356023 w 6462955"/>
              <a:gd name="connsiteY19" fmla="*/ 1356227 h 5753325"/>
              <a:gd name="connsiteX20" fmla="*/ 6356157 w 6462955"/>
              <a:gd name="connsiteY20" fmla="*/ 1361967 h 5753325"/>
              <a:gd name="connsiteX21" fmla="*/ 6350613 w 6462955"/>
              <a:gd name="connsiteY21" fmla="*/ 1393569 h 5753325"/>
              <a:gd name="connsiteX22" fmla="*/ 6357062 w 6462955"/>
              <a:gd name="connsiteY22" fmla="*/ 1444071 h 5753325"/>
              <a:gd name="connsiteX23" fmla="*/ 6364832 w 6462955"/>
              <a:gd name="connsiteY23" fmla="*/ 1478763 h 5753325"/>
              <a:gd name="connsiteX24" fmla="*/ 6369745 w 6462955"/>
              <a:gd name="connsiteY24" fmla="*/ 1495680 h 5753325"/>
              <a:gd name="connsiteX25" fmla="*/ 6370898 w 6462955"/>
              <a:gd name="connsiteY25" fmla="*/ 1513331 h 5753325"/>
              <a:gd name="connsiteX26" fmla="*/ 6368801 w 6462955"/>
              <a:gd name="connsiteY26" fmla="*/ 1527414 h 5753325"/>
              <a:gd name="connsiteX27" fmla="*/ 6359177 w 6462955"/>
              <a:gd name="connsiteY27" fmla="*/ 1639513 h 5753325"/>
              <a:gd name="connsiteX28" fmla="*/ 6299489 w 6462955"/>
              <a:gd name="connsiteY28" fmla="*/ 1784860 h 5753325"/>
              <a:gd name="connsiteX29" fmla="*/ 6267878 w 6462955"/>
              <a:gd name="connsiteY29" fmla="*/ 1858572 h 5753325"/>
              <a:gd name="connsiteX30" fmla="*/ 6251146 w 6462955"/>
              <a:gd name="connsiteY30" fmla="*/ 1926167 h 5753325"/>
              <a:gd name="connsiteX31" fmla="*/ 6210686 w 6462955"/>
              <a:gd name="connsiteY31" fmla="*/ 2014834 h 5753325"/>
              <a:gd name="connsiteX32" fmla="*/ 6106652 w 6462955"/>
              <a:gd name="connsiteY32" fmla="*/ 2150572 h 5753325"/>
              <a:gd name="connsiteX33" fmla="*/ 6097813 w 6462955"/>
              <a:gd name="connsiteY33" fmla="*/ 2172208 h 5753325"/>
              <a:gd name="connsiteX34" fmla="*/ 6095990 w 6462955"/>
              <a:gd name="connsiteY34" fmla="*/ 2181185 h 5753325"/>
              <a:gd name="connsiteX35" fmla="*/ 6090126 w 6462955"/>
              <a:gd name="connsiteY35" fmla="*/ 2192533 h 5753325"/>
              <a:gd name="connsiteX36" fmla="*/ 6089503 w 6462955"/>
              <a:gd name="connsiteY36" fmla="*/ 2192543 h 5753325"/>
              <a:gd name="connsiteX37" fmla="*/ 6084946 w 6462955"/>
              <a:gd name="connsiteY37" fmla="*/ 2203694 h 5753325"/>
              <a:gd name="connsiteX38" fmla="*/ 5987861 w 6462955"/>
              <a:gd name="connsiteY38" fmla="*/ 2304868 h 5753325"/>
              <a:gd name="connsiteX39" fmla="*/ 5973439 w 6462955"/>
              <a:gd name="connsiteY39" fmla="*/ 2385635 h 5753325"/>
              <a:gd name="connsiteX40" fmla="*/ 5916727 w 6462955"/>
              <a:gd name="connsiteY40" fmla="*/ 2458777 h 5753325"/>
              <a:gd name="connsiteX41" fmla="*/ 5856524 w 6462955"/>
              <a:gd name="connsiteY41" fmla="*/ 2583281 h 5753325"/>
              <a:gd name="connsiteX42" fmla="*/ 5838091 w 6462955"/>
              <a:gd name="connsiteY42" fmla="*/ 2753474 h 5753325"/>
              <a:gd name="connsiteX43" fmla="*/ 5777471 w 6462955"/>
              <a:gd name="connsiteY43" fmla="*/ 2901570 h 5753325"/>
              <a:gd name="connsiteX44" fmla="*/ 5723992 w 6462955"/>
              <a:gd name="connsiteY44" fmla="*/ 2998752 h 5753325"/>
              <a:gd name="connsiteX45" fmla="*/ 5557886 w 6462955"/>
              <a:gd name="connsiteY45" fmla="*/ 3329735 h 5753325"/>
              <a:gd name="connsiteX46" fmla="*/ 5471501 w 6462955"/>
              <a:gd name="connsiteY46" fmla="*/ 3462221 h 5753325"/>
              <a:gd name="connsiteX47" fmla="*/ 5465154 w 6462955"/>
              <a:gd name="connsiteY47" fmla="*/ 3541065 h 5753325"/>
              <a:gd name="connsiteX48" fmla="*/ 5437889 w 6462955"/>
              <a:gd name="connsiteY48" fmla="*/ 3559927 h 5753325"/>
              <a:gd name="connsiteX49" fmla="*/ 5432770 w 6462955"/>
              <a:gd name="connsiteY49" fmla="*/ 3562948 h 5753325"/>
              <a:gd name="connsiteX50" fmla="*/ 5406795 w 6462955"/>
              <a:gd name="connsiteY50" fmla="*/ 3578594 h 5753325"/>
              <a:gd name="connsiteX51" fmla="*/ 5381495 w 6462955"/>
              <a:gd name="connsiteY51" fmla="*/ 3599883 h 5753325"/>
              <a:gd name="connsiteX52" fmla="*/ 5363689 w 6462955"/>
              <a:gd name="connsiteY52" fmla="*/ 3633299 h 5753325"/>
              <a:gd name="connsiteX53" fmla="*/ 5291870 w 6462955"/>
              <a:gd name="connsiteY53" fmla="*/ 3799039 h 5753325"/>
              <a:gd name="connsiteX54" fmla="*/ 5241600 w 6462955"/>
              <a:gd name="connsiteY54" fmla="*/ 3894238 h 5753325"/>
              <a:gd name="connsiteX55" fmla="*/ 5211041 w 6462955"/>
              <a:gd name="connsiteY55" fmla="*/ 3924184 h 5753325"/>
              <a:gd name="connsiteX56" fmla="*/ 5176073 w 6462955"/>
              <a:gd name="connsiteY56" fmla="*/ 3970179 h 5753325"/>
              <a:gd name="connsiteX57" fmla="*/ 5172826 w 6462955"/>
              <a:gd name="connsiteY57" fmla="*/ 3991773 h 5753325"/>
              <a:gd name="connsiteX58" fmla="*/ 5157053 w 6462955"/>
              <a:gd name="connsiteY58" fmla="*/ 3997708 h 5753325"/>
              <a:gd name="connsiteX59" fmla="*/ 5127922 w 6462955"/>
              <a:gd name="connsiteY59" fmla="*/ 4022660 h 5753325"/>
              <a:gd name="connsiteX60" fmla="*/ 5020872 w 6462955"/>
              <a:gd name="connsiteY60" fmla="*/ 4075951 h 5753325"/>
              <a:gd name="connsiteX61" fmla="*/ 4991410 w 6462955"/>
              <a:gd name="connsiteY61" fmla="*/ 4087598 h 5753325"/>
              <a:gd name="connsiteX62" fmla="*/ 4930112 w 6462955"/>
              <a:gd name="connsiteY62" fmla="*/ 4138459 h 5753325"/>
              <a:gd name="connsiteX63" fmla="*/ 4834224 w 6462955"/>
              <a:gd name="connsiteY63" fmla="*/ 4231643 h 5753325"/>
              <a:gd name="connsiteX64" fmla="*/ 4812599 w 6462955"/>
              <a:gd name="connsiteY64" fmla="*/ 4249449 h 5753325"/>
              <a:gd name="connsiteX65" fmla="*/ 4789188 w 6462955"/>
              <a:gd name="connsiteY65" fmla="*/ 4256678 h 5753325"/>
              <a:gd name="connsiteX66" fmla="*/ 4779554 w 6462955"/>
              <a:gd name="connsiteY66" fmla="*/ 4251313 h 5753325"/>
              <a:gd name="connsiteX67" fmla="*/ 4766885 w 6462955"/>
              <a:gd name="connsiteY67" fmla="*/ 4259812 h 5753325"/>
              <a:gd name="connsiteX68" fmla="*/ 4762510 w 6462955"/>
              <a:gd name="connsiteY68" fmla="*/ 4260383 h 5753325"/>
              <a:gd name="connsiteX69" fmla="*/ 4738416 w 6462955"/>
              <a:gd name="connsiteY69" fmla="*/ 4265355 h 5753325"/>
              <a:gd name="connsiteX70" fmla="*/ 4712007 w 6462955"/>
              <a:gd name="connsiteY70" fmla="*/ 4317892 h 5753325"/>
              <a:gd name="connsiteX71" fmla="*/ 4658930 w 6462955"/>
              <a:gd name="connsiteY71" fmla="*/ 4348041 h 5753325"/>
              <a:gd name="connsiteX72" fmla="*/ 4443526 w 6462955"/>
              <a:gd name="connsiteY72" fmla="*/ 4507851 h 5753325"/>
              <a:gd name="connsiteX73" fmla="*/ 4289766 w 6462955"/>
              <a:gd name="connsiteY73" fmla="*/ 4711450 h 5753325"/>
              <a:gd name="connsiteX74" fmla="*/ 4150870 w 6462955"/>
              <a:gd name="connsiteY74" fmla="*/ 4818480 h 5753325"/>
              <a:gd name="connsiteX75" fmla="*/ 4006639 w 6462955"/>
              <a:gd name="connsiteY75" fmla="*/ 4933815 h 5753325"/>
              <a:gd name="connsiteX76" fmla="*/ 3298210 w 6462955"/>
              <a:gd name="connsiteY76" fmla="*/ 5070790 h 5753325"/>
              <a:gd name="connsiteX77" fmla="*/ 2947678 w 6462955"/>
              <a:gd name="connsiteY77" fmla="*/ 5117869 h 5753325"/>
              <a:gd name="connsiteX78" fmla="*/ 2822169 w 6462955"/>
              <a:gd name="connsiteY78" fmla="*/ 5129396 h 5753325"/>
              <a:gd name="connsiteX79" fmla="*/ 2538773 w 6462955"/>
              <a:gd name="connsiteY79" fmla="*/ 5313397 h 5753325"/>
              <a:gd name="connsiteX80" fmla="*/ 2014500 w 6462955"/>
              <a:gd name="connsiteY80" fmla="*/ 5519744 h 5753325"/>
              <a:gd name="connsiteX81" fmla="*/ 1934391 w 6462955"/>
              <a:gd name="connsiteY81" fmla="*/ 5591335 h 5753325"/>
              <a:gd name="connsiteX82" fmla="*/ 1892550 w 6462955"/>
              <a:gd name="connsiteY82" fmla="*/ 5649708 h 5753325"/>
              <a:gd name="connsiteX83" fmla="*/ 1854769 w 6462955"/>
              <a:gd name="connsiteY83" fmla="*/ 5647691 h 5753325"/>
              <a:gd name="connsiteX84" fmla="*/ 1809461 w 6462955"/>
              <a:gd name="connsiteY84" fmla="*/ 5648628 h 5753325"/>
              <a:gd name="connsiteX85" fmla="*/ 1745150 w 6462955"/>
              <a:gd name="connsiteY85" fmla="*/ 5693879 h 5753325"/>
              <a:gd name="connsiteX86" fmla="*/ 1713375 w 6462955"/>
              <a:gd name="connsiteY86" fmla="*/ 5684672 h 5753325"/>
              <a:gd name="connsiteX87" fmla="*/ 1707808 w 6462955"/>
              <a:gd name="connsiteY87" fmla="*/ 5682611 h 5753325"/>
              <a:gd name="connsiteX88" fmla="*/ 1679313 w 6462955"/>
              <a:gd name="connsiteY88" fmla="*/ 5672360 h 5753325"/>
              <a:gd name="connsiteX89" fmla="*/ 1646933 w 6462955"/>
              <a:gd name="connsiteY89" fmla="*/ 5666227 h 5753325"/>
              <a:gd name="connsiteX90" fmla="*/ 1610055 w 6462955"/>
              <a:gd name="connsiteY90" fmla="*/ 5673643 h 5753325"/>
              <a:gd name="connsiteX91" fmla="*/ 1437641 w 6462955"/>
              <a:gd name="connsiteY91" fmla="*/ 5723266 h 5753325"/>
              <a:gd name="connsiteX92" fmla="*/ 1332869 w 6462955"/>
              <a:gd name="connsiteY92" fmla="*/ 5744752 h 5753325"/>
              <a:gd name="connsiteX93" fmla="*/ 1290525 w 6462955"/>
              <a:gd name="connsiteY93" fmla="*/ 5740036 h 5753325"/>
              <a:gd name="connsiteX94" fmla="*/ 1233107 w 6462955"/>
              <a:gd name="connsiteY94" fmla="*/ 5742106 h 5753325"/>
              <a:gd name="connsiteX95" fmla="*/ 1214532 w 6462955"/>
              <a:gd name="connsiteY95" fmla="*/ 5753325 h 5753325"/>
              <a:gd name="connsiteX96" fmla="*/ 1199955 w 6462955"/>
              <a:gd name="connsiteY96" fmla="*/ 5744831 h 5753325"/>
              <a:gd name="connsiteX97" fmla="*/ 1162337 w 6462955"/>
              <a:gd name="connsiteY97" fmla="*/ 5738048 h 5753325"/>
              <a:gd name="connsiteX98" fmla="*/ 1053457 w 6462955"/>
              <a:gd name="connsiteY98" fmla="*/ 5688676 h 5753325"/>
              <a:gd name="connsiteX99" fmla="*/ 1025798 w 6462955"/>
              <a:gd name="connsiteY99" fmla="*/ 5673166 h 5753325"/>
              <a:gd name="connsiteX100" fmla="*/ 947900 w 6462955"/>
              <a:gd name="connsiteY100" fmla="*/ 5657848 h 5753325"/>
              <a:gd name="connsiteX101" fmla="*/ 815627 w 6462955"/>
              <a:gd name="connsiteY101" fmla="*/ 5642557 h 5753325"/>
              <a:gd name="connsiteX102" fmla="*/ 788251 w 6462955"/>
              <a:gd name="connsiteY102" fmla="*/ 5637065 h 5753325"/>
              <a:gd name="connsiteX103" fmla="*/ 767822 w 6462955"/>
              <a:gd name="connsiteY103" fmla="*/ 5623450 h 5753325"/>
              <a:gd name="connsiteX104" fmla="*/ 765791 w 6462955"/>
              <a:gd name="connsiteY104" fmla="*/ 5612539 h 5753325"/>
              <a:gd name="connsiteX105" fmla="*/ 751230 w 6462955"/>
              <a:gd name="connsiteY105" fmla="*/ 5608092 h 5753325"/>
              <a:gd name="connsiteX106" fmla="*/ 748008 w 6462955"/>
              <a:gd name="connsiteY106" fmla="*/ 5605052 h 5753325"/>
              <a:gd name="connsiteX107" fmla="*/ 728871 w 6462955"/>
              <a:gd name="connsiteY107" fmla="*/ 5589469 h 5753325"/>
              <a:gd name="connsiteX108" fmla="*/ 671898 w 6462955"/>
              <a:gd name="connsiteY108" fmla="*/ 5602363 h 5753325"/>
              <a:gd name="connsiteX109" fmla="*/ 615065 w 6462955"/>
              <a:gd name="connsiteY109" fmla="*/ 5580257 h 5753325"/>
              <a:gd name="connsiteX110" fmla="*/ 355785 w 6462955"/>
              <a:gd name="connsiteY110" fmla="*/ 5514383 h 5753325"/>
              <a:gd name="connsiteX111" fmla="*/ 102269 w 6462955"/>
              <a:gd name="connsiteY111" fmla="*/ 5524347 h 5753325"/>
              <a:gd name="connsiteX112" fmla="*/ 13160 w 6462955"/>
              <a:gd name="connsiteY112" fmla="*/ 5514159 h 5753325"/>
              <a:gd name="connsiteX113" fmla="*/ 0 w 6462955"/>
              <a:gd name="connsiteY113" fmla="*/ 5511735 h 5753325"/>
              <a:gd name="connsiteX114" fmla="*/ 0 w 6462955"/>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453209 w 6459988"/>
              <a:gd name="connsiteY10" fmla="*/ 719127 h 5753325"/>
              <a:gd name="connsiteX11" fmla="*/ 6344988 w 6459988"/>
              <a:gd name="connsiteY11" fmla="*/ 697330 h 5753325"/>
              <a:gd name="connsiteX12" fmla="*/ 6447445 w 6459988"/>
              <a:gd name="connsiteY12" fmla="*/ 780003 h 5753325"/>
              <a:gd name="connsiteX13" fmla="*/ 6426552 w 6459988"/>
              <a:gd name="connsiteY13" fmla="*/ 845805 h 5753325"/>
              <a:gd name="connsiteX14" fmla="*/ 6434072 w 6459988"/>
              <a:gd name="connsiteY14" fmla="*/ 910733 h 5753325"/>
              <a:gd name="connsiteX15" fmla="*/ 6432570 w 6459988"/>
              <a:gd name="connsiteY15" fmla="*/ 983394 h 5753325"/>
              <a:gd name="connsiteX16" fmla="*/ 6431878 w 6459988"/>
              <a:gd name="connsiteY16" fmla="*/ 1026728 h 5753325"/>
              <a:gd name="connsiteX17" fmla="*/ 6414269 w 6459988"/>
              <a:gd name="connsiteY17" fmla="*/ 1151111 h 5753325"/>
              <a:gd name="connsiteX18" fmla="*/ 6371722 w 6459988"/>
              <a:gd name="connsiteY18" fmla="*/ 1318080 h 5753325"/>
              <a:gd name="connsiteX19" fmla="*/ 6356023 w 6459988"/>
              <a:gd name="connsiteY19" fmla="*/ 1356227 h 5753325"/>
              <a:gd name="connsiteX20" fmla="*/ 6356157 w 6459988"/>
              <a:gd name="connsiteY20" fmla="*/ 1361967 h 5753325"/>
              <a:gd name="connsiteX21" fmla="*/ 6350613 w 6459988"/>
              <a:gd name="connsiteY21" fmla="*/ 1393569 h 5753325"/>
              <a:gd name="connsiteX22" fmla="*/ 6357062 w 6459988"/>
              <a:gd name="connsiteY22" fmla="*/ 1444071 h 5753325"/>
              <a:gd name="connsiteX23" fmla="*/ 6364832 w 6459988"/>
              <a:gd name="connsiteY23" fmla="*/ 1478763 h 5753325"/>
              <a:gd name="connsiteX24" fmla="*/ 6369745 w 6459988"/>
              <a:gd name="connsiteY24" fmla="*/ 1495680 h 5753325"/>
              <a:gd name="connsiteX25" fmla="*/ 6370898 w 6459988"/>
              <a:gd name="connsiteY25" fmla="*/ 1513331 h 5753325"/>
              <a:gd name="connsiteX26" fmla="*/ 6368801 w 6459988"/>
              <a:gd name="connsiteY26" fmla="*/ 1527414 h 5753325"/>
              <a:gd name="connsiteX27" fmla="*/ 6359177 w 6459988"/>
              <a:gd name="connsiteY27" fmla="*/ 1639513 h 5753325"/>
              <a:gd name="connsiteX28" fmla="*/ 6299489 w 6459988"/>
              <a:gd name="connsiteY28" fmla="*/ 1784860 h 5753325"/>
              <a:gd name="connsiteX29" fmla="*/ 6267878 w 6459988"/>
              <a:gd name="connsiteY29" fmla="*/ 1858572 h 5753325"/>
              <a:gd name="connsiteX30" fmla="*/ 6251146 w 6459988"/>
              <a:gd name="connsiteY30" fmla="*/ 1926167 h 5753325"/>
              <a:gd name="connsiteX31" fmla="*/ 6210686 w 6459988"/>
              <a:gd name="connsiteY31" fmla="*/ 2014834 h 5753325"/>
              <a:gd name="connsiteX32" fmla="*/ 6106652 w 6459988"/>
              <a:gd name="connsiteY32" fmla="*/ 2150572 h 5753325"/>
              <a:gd name="connsiteX33" fmla="*/ 6097813 w 6459988"/>
              <a:gd name="connsiteY33" fmla="*/ 2172208 h 5753325"/>
              <a:gd name="connsiteX34" fmla="*/ 6095990 w 6459988"/>
              <a:gd name="connsiteY34" fmla="*/ 2181185 h 5753325"/>
              <a:gd name="connsiteX35" fmla="*/ 6090126 w 6459988"/>
              <a:gd name="connsiteY35" fmla="*/ 2192533 h 5753325"/>
              <a:gd name="connsiteX36" fmla="*/ 6089503 w 6459988"/>
              <a:gd name="connsiteY36" fmla="*/ 2192543 h 5753325"/>
              <a:gd name="connsiteX37" fmla="*/ 6084946 w 6459988"/>
              <a:gd name="connsiteY37" fmla="*/ 2203694 h 5753325"/>
              <a:gd name="connsiteX38" fmla="*/ 5987861 w 6459988"/>
              <a:gd name="connsiteY38" fmla="*/ 2304868 h 5753325"/>
              <a:gd name="connsiteX39" fmla="*/ 5973439 w 6459988"/>
              <a:gd name="connsiteY39" fmla="*/ 2385635 h 5753325"/>
              <a:gd name="connsiteX40" fmla="*/ 5916727 w 6459988"/>
              <a:gd name="connsiteY40" fmla="*/ 2458777 h 5753325"/>
              <a:gd name="connsiteX41" fmla="*/ 5856524 w 6459988"/>
              <a:gd name="connsiteY41" fmla="*/ 2583281 h 5753325"/>
              <a:gd name="connsiteX42" fmla="*/ 5838091 w 6459988"/>
              <a:gd name="connsiteY42" fmla="*/ 2753474 h 5753325"/>
              <a:gd name="connsiteX43" fmla="*/ 5777471 w 6459988"/>
              <a:gd name="connsiteY43" fmla="*/ 2901570 h 5753325"/>
              <a:gd name="connsiteX44" fmla="*/ 5723992 w 6459988"/>
              <a:gd name="connsiteY44" fmla="*/ 2998752 h 5753325"/>
              <a:gd name="connsiteX45" fmla="*/ 5557886 w 6459988"/>
              <a:gd name="connsiteY45" fmla="*/ 3329735 h 5753325"/>
              <a:gd name="connsiteX46" fmla="*/ 5471501 w 6459988"/>
              <a:gd name="connsiteY46" fmla="*/ 3462221 h 5753325"/>
              <a:gd name="connsiteX47" fmla="*/ 5465154 w 6459988"/>
              <a:gd name="connsiteY47" fmla="*/ 3541065 h 5753325"/>
              <a:gd name="connsiteX48" fmla="*/ 5437889 w 6459988"/>
              <a:gd name="connsiteY48" fmla="*/ 3559927 h 5753325"/>
              <a:gd name="connsiteX49" fmla="*/ 5432770 w 6459988"/>
              <a:gd name="connsiteY49" fmla="*/ 3562948 h 5753325"/>
              <a:gd name="connsiteX50" fmla="*/ 5406795 w 6459988"/>
              <a:gd name="connsiteY50" fmla="*/ 3578594 h 5753325"/>
              <a:gd name="connsiteX51" fmla="*/ 5381495 w 6459988"/>
              <a:gd name="connsiteY51" fmla="*/ 3599883 h 5753325"/>
              <a:gd name="connsiteX52" fmla="*/ 5363689 w 6459988"/>
              <a:gd name="connsiteY52" fmla="*/ 3633299 h 5753325"/>
              <a:gd name="connsiteX53" fmla="*/ 5291870 w 6459988"/>
              <a:gd name="connsiteY53" fmla="*/ 3799039 h 5753325"/>
              <a:gd name="connsiteX54" fmla="*/ 5241600 w 6459988"/>
              <a:gd name="connsiteY54" fmla="*/ 3894238 h 5753325"/>
              <a:gd name="connsiteX55" fmla="*/ 5211041 w 6459988"/>
              <a:gd name="connsiteY55" fmla="*/ 3924184 h 5753325"/>
              <a:gd name="connsiteX56" fmla="*/ 5176073 w 6459988"/>
              <a:gd name="connsiteY56" fmla="*/ 3970179 h 5753325"/>
              <a:gd name="connsiteX57" fmla="*/ 5172826 w 6459988"/>
              <a:gd name="connsiteY57" fmla="*/ 3991773 h 5753325"/>
              <a:gd name="connsiteX58" fmla="*/ 5157053 w 6459988"/>
              <a:gd name="connsiteY58" fmla="*/ 3997708 h 5753325"/>
              <a:gd name="connsiteX59" fmla="*/ 5127922 w 6459988"/>
              <a:gd name="connsiteY59" fmla="*/ 4022660 h 5753325"/>
              <a:gd name="connsiteX60" fmla="*/ 5020872 w 6459988"/>
              <a:gd name="connsiteY60" fmla="*/ 4075951 h 5753325"/>
              <a:gd name="connsiteX61" fmla="*/ 4991410 w 6459988"/>
              <a:gd name="connsiteY61" fmla="*/ 4087598 h 5753325"/>
              <a:gd name="connsiteX62" fmla="*/ 4930112 w 6459988"/>
              <a:gd name="connsiteY62" fmla="*/ 4138459 h 5753325"/>
              <a:gd name="connsiteX63" fmla="*/ 4834224 w 6459988"/>
              <a:gd name="connsiteY63" fmla="*/ 4231643 h 5753325"/>
              <a:gd name="connsiteX64" fmla="*/ 4812599 w 6459988"/>
              <a:gd name="connsiteY64" fmla="*/ 4249449 h 5753325"/>
              <a:gd name="connsiteX65" fmla="*/ 4789188 w 6459988"/>
              <a:gd name="connsiteY65" fmla="*/ 4256678 h 5753325"/>
              <a:gd name="connsiteX66" fmla="*/ 4779554 w 6459988"/>
              <a:gd name="connsiteY66" fmla="*/ 4251313 h 5753325"/>
              <a:gd name="connsiteX67" fmla="*/ 4766885 w 6459988"/>
              <a:gd name="connsiteY67" fmla="*/ 4259812 h 5753325"/>
              <a:gd name="connsiteX68" fmla="*/ 4762510 w 6459988"/>
              <a:gd name="connsiteY68" fmla="*/ 4260383 h 5753325"/>
              <a:gd name="connsiteX69" fmla="*/ 4738416 w 6459988"/>
              <a:gd name="connsiteY69" fmla="*/ 4265355 h 5753325"/>
              <a:gd name="connsiteX70" fmla="*/ 4712007 w 6459988"/>
              <a:gd name="connsiteY70" fmla="*/ 4317892 h 5753325"/>
              <a:gd name="connsiteX71" fmla="*/ 4658930 w 6459988"/>
              <a:gd name="connsiteY71" fmla="*/ 4348041 h 5753325"/>
              <a:gd name="connsiteX72" fmla="*/ 4443526 w 6459988"/>
              <a:gd name="connsiteY72" fmla="*/ 4507851 h 5753325"/>
              <a:gd name="connsiteX73" fmla="*/ 4289766 w 6459988"/>
              <a:gd name="connsiteY73" fmla="*/ 4711450 h 5753325"/>
              <a:gd name="connsiteX74" fmla="*/ 4150870 w 6459988"/>
              <a:gd name="connsiteY74" fmla="*/ 4818480 h 5753325"/>
              <a:gd name="connsiteX75" fmla="*/ 4006639 w 6459988"/>
              <a:gd name="connsiteY75" fmla="*/ 4933815 h 5753325"/>
              <a:gd name="connsiteX76" fmla="*/ 3298210 w 6459988"/>
              <a:gd name="connsiteY76" fmla="*/ 5070790 h 5753325"/>
              <a:gd name="connsiteX77" fmla="*/ 2947678 w 6459988"/>
              <a:gd name="connsiteY77" fmla="*/ 5117869 h 5753325"/>
              <a:gd name="connsiteX78" fmla="*/ 2822169 w 6459988"/>
              <a:gd name="connsiteY78" fmla="*/ 5129396 h 5753325"/>
              <a:gd name="connsiteX79" fmla="*/ 2538773 w 6459988"/>
              <a:gd name="connsiteY79" fmla="*/ 5313397 h 5753325"/>
              <a:gd name="connsiteX80" fmla="*/ 2014500 w 6459988"/>
              <a:gd name="connsiteY80" fmla="*/ 5519744 h 5753325"/>
              <a:gd name="connsiteX81" fmla="*/ 1934391 w 6459988"/>
              <a:gd name="connsiteY81" fmla="*/ 5591335 h 5753325"/>
              <a:gd name="connsiteX82" fmla="*/ 1892550 w 6459988"/>
              <a:gd name="connsiteY82" fmla="*/ 5649708 h 5753325"/>
              <a:gd name="connsiteX83" fmla="*/ 1854769 w 6459988"/>
              <a:gd name="connsiteY83" fmla="*/ 5647691 h 5753325"/>
              <a:gd name="connsiteX84" fmla="*/ 1809461 w 6459988"/>
              <a:gd name="connsiteY84" fmla="*/ 5648628 h 5753325"/>
              <a:gd name="connsiteX85" fmla="*/ 1745150 w 6459988"/>
              <a:gd name="connsiteY85" fmla="*/ 5693879 h 5753325"/>
              <a:gd name="connsiteX86" fmla="*/ 1713375 w 6459988"/>
              <a:gd name="connsiteY86" fmla="*/ 5684672 h 5753325"/>
              <a:gd name="connsiteX87" fmla="*/ 1707808 w 6459988"/>
              <a:gd name="connsiteY87" fmla="*/ 5682611 h 5753325"/>
              <a:gd name="connsiteX88" fmla="*/ 1679313 w 6459988"/>
              <a:gd name="connsiteY88" fmla="*/ 5672360 h 5753325"/>
              <a:gd name="connsiteX89" fmla="*/ 1646933 w 6459988"/>
              <a:gd name="connsiteY89" fmla="*/ 5666227 h 5753325"/>
              <a:gd name="connsiteX90" fmla="*/ 1610055 w 6459988"/>
              <a:gd name="connsiteY90" fmla="*/ 5673643 h 5753325"/>
              <a:gd name="connsiteX91" fmla="*/ 1437641 w 6459988"/>
              <a:gd name="connsiteY91" fmla="*/ 5723266 h 5753325"/>
              <a:gd name="connsiteX92" fmla="*/ 1332869 w 6459988"/>
              <a:gd name="connsiteY92" fmla="*/ 5744752 h 5753325"/>
              <a:gd name="connsiteX93" fmla="*/ 1290525 w 6459988"/>
              <a:gd name="connsiteY93" fmla="*/ 5740036 h 5753325"/>
              <a:gd name="connsiteX94" fmla="*/ 1233107 w 6459988"/>
              <a:gd name="connsiteY94" fmla="*/ 5742106 h 5753325"/>
              <a:gd name="connsiteX95" fmla="*/ 1214532 w 6459988"/>
              <a:gd name="connsiteY95" fmla="*/ 5753325 h 5753325"/>
              <a:gd name="connsiteX96" fmla="*/ 1199955 w 6459988"/>
              <a:gd name="connsiteY96" fmla="*/ 5744831 h 5753325"/>
              <a:gd name="connsiteX97" fmla="*/ 1162337 w 6459988"/>
              <a:gd name="connsiteY97" fmla="*/ 5738048 h 5753325"/>
              <a:gd name="connsiteX98" fmla="*/ 1053457 w 6459988"/>
              <a:gd name="connsiteY98" fmla="*/ 5688676 h 5753325"/>
              <a:gd name="connsiteX99" fmla="*/ 1025798 w 6459988"/>
              <a:gd name="connsiteY99" fmla="*/ 5673166 h 5753325"/>
              <a:gd name="connsiteX100" fmla="*/ 947900 w 6459988"/>
              <a:gd name="connsiteY100" fmla="*/ 5657848 h 5753325"/>
              <a:gd name="connsiteX101" fmla="*/ 815627 w 6459988"/>
              <a:gd name="connsiteY101" fmla="*/ 5642557 h 5753325"/>
              <a:gd name="connsiteX102" fmla="*/ 788251 w 6459988"/>
              <a:gd name="connsiteY102" fmla="*/ 5637065 h 5753325"/>
              <a:gd name="connsiteX103" fmla="*/ 767822 w 6459988"/>
              <a:gd name="connsiteY103" fmla="*/ 5623450 h 5753325"/>
              <a:gd name="connsiteX104" fmla="*/ 765791 w 6459988"/>
              <a:gd name="connsiteY104" fmla="*/ 5612539 h 5753325"/>
              <a:gd name="connsiteX105" fmla="*/ 751230 w 6459988"/>
              <a:gd name="connsiteY105" fmla="*/ 5608092 h 5753325"/>
              <a:gd name="connsiteX106" fmla="*/ 748008 w 6459988"/>
              <a:gd name="connsiteY106" fmla="*/ 5605052 h 5753325"/>
              <a:gd name="connsiteX107" fmla="*/ 728871 w 6459988"/>
              <a:gd name="connsiteY107" fmla="*/ 5589469 h 5753325"/>
              <a:gd name="connsiteX108" fmla="*/ 671898 w 6459988"/>
              <a:gd name="connsiteY108" fmla="*/ 5602363 h 5753325"/>
              <a:gd name="connsiteX109" fmla="*/ 615065 w 6459988"/>
              <a:gd name="connsiteY109" fmla="*/ 5580257 h 5753325"/>
              <a:gd name="connsiteX110" fmla="*/ 355785 w 6459988"/>
              <a:gd name="connsiteY110" fmla="*/ 5514383 h 5753325"/>
              <a:gd name="connsiteX111" fmla="*/ 102269 w 6459988"/>
              <a:gd name="connsiteY111" fmla="*/ 5524347 h 5753325"/>
              <a:gd name="connsiteX112" fmla="*/ 13160 w 6459988"/>
              <a:gd name="connsiteY112" fmla="*/ 5514159 h 5753325"/>
              <a:gd name="connsiteX113" fmla="*/ 0 w 6459988"/>
              <a:gd name="connsiteY113" fmla="*/ 5511735 h 5753325"/>
              <a:gd name="connsiteX114" fmla="*/ 0 w 6459988"/>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344988 w 6459988"/>
              <a:gd name="connsiteY10" fmla="*/ 697330 h 5753325"/>
              <a:gd name="connsiteX11" fmla="*/ 6447445 w 6459988"/>
              <a:gd name="connsiteY11" fmla="*/ 780003 h 5753325"/>
              <a:gd name="connsiteX12" fmla="*/ 6426552 w 6459988"/>
              <a:gd name="connsiteY12" fmla="*/ 845805 h 5753325"/>
              <a:gd name="connsiteX13" fmla="*/ 6434072 w 6459988"/>
              <a:gd name="connsiteY13" fmla="*/ 910733 h 5753325"/>
              <a:gd name="connsiteX14" fmla="*/ 6432570 w 6459988"/>
              <a:gd name="connsiteY14" fmla="*/ 983394 h 5753325"/>
              <a:gd name="connsiteX15" fmla="*/ 6431878 w 6459988"/>
              <a:gd name="connsiteY15" fmla="*/ 1026728 h 5753325"/>
              <a:gd name="connsiteX16" fmla="*/ 6414269 w 6459988"/>
              <a:gd name="connsiteY16" fmla="*/ 1151111 h 5753325"/>
              <a:gd name="connsiteX17" fmla="*/ 6371722 w 6459988"/>
              <a:gd name="connsiteY17" fmla="*/ 1318080 h 5753325"/>
              <a:gd name="connsiteX18" fmla="*/ 6356023 w 6459988"/>
              <a:gd name="connsiteY18" fmla="*/ 1356227 h 5753325"/>
              <a:gd name="connsiteX19" fmla="*/ 6356157 w 6459988"/>
              <a:gd name="connsiteY19" fmla="*/ 1361967 h 5753325"/>
              <a:gd name="connsiteX20" fmla="*/ 6350613 w 6459988"/>
              <a:gd name="connsiteY20" fmla="*/ 1393569 h 5753325"/>
              <a:gd name="connsiteX21" fmla="*/ 6357062 w 6459988"/>
              <a:gd name="connsiteY21" fmla="*/ 1444071 h 5753325"/>
              <a:gd name="connsiteX22" fmla="*/ 6364832 w 6459988"/>
              <a:gd name="connsiteY22" fmla="*/ 1478763 h 5753325"/>
              <a:gd name="connsiteX23" fmla="*/ 6369745 w 6459988"/>
              <a:gd name="connsiteY23" fmla="*/ 1495680 h 5753325"/>
              <a:gd name="connsiteX24" fmla="*/ 6370898 w 6459988"/>
              <a:gd name="connsiteY24" fmla="*/ 1513331 h 5753325"/>
              <a:gd name="connsiteX25" fmla="*/ 6368801 w 6459988"/>
              <a:gd name="connsiteY25" fmla="*/ 1527414 h 5753325"/>
              <a:gd name="connsiteX26" fmla="*/ 6359177 w 6459988"/>
              <a:gd name="connsiteY26" fmla="*/ 1639513 h 5753325"/>
              <a:gd name="connsiteX27" fmla="*/ 6299489 w 6459988"/>
              <a:gd name="connsiteY27" fmla="*/ 1784860 h 5753325"/>
              <a:gd name="connsiteX28" fmla="*/ 6267878 w 6459988"/>
              <a:gd name="connsiteY28" fmla="*/ 1858572 h 5753325"/>
              <a:gd name="connsiteX29" fmla="*/ 6251146 w 6459988"/>
              <a:gd name="connsiteY29" fmla="*/ 1926167 h 5753325"/>
              <a:gd name="connsiteX30" fmla="*/ 6210686 w 6459988"/>
              <a:gd name="connsiteY30" fmla="*/ 2014834 h 5753325"/>
              <a:gd name="connsiteX31" fmla="*/ 6106652 w 6459988"/>
              <a:gd name="connsiteY31" fmla="*/ 2150572 h 5753325"/>
              <a:gd name="connsiteX32" fmla="*/ 6097813 w 6459988"/>
              <a:gd name="connsiteY32" fmla="*/ 2172208 h 5753325"/>
              <a:gd name="connsiteX33" fmla="*/ 6095990 w 6459988"/>
              <a:gd name="connsiteY33" fmla="*/ 2181185 h 5753325"/>
              <a:gd name="connsiteX34" fmla="*/ 6090126 w 6459988"/>
              <a:gd name="connsiteY34" fmla="*/ 2192533 h 5753325"/>
              <a:gd name="connsiteX35" fmla="*/ 6089503 w 6459988"/>
              <a:gd name="connsiteY35" fmla="*/ 2192543 h 5753325"/>
              <a:gd name="connsiteX36" fmla="*/ 6084946 w 6459988"/>
              <a:gd name="connsiteY36" fmla="*/ 2203694 h 5753325"/>
              <a:gd name="connsiteX37" fmla="*/ 5987861 w 6459988"/>
              <a:gd name="connsiteY37" fmla="*/ 2304868 h 5753325"/>
              <a:gd name="connsiteX38" fmla="*/ 5973439 w 6459988"/>
              <a:gd name="connsiteY38" fmla="*/ 2385635 h 5753325"/>
              <a:gd name="connsiteX39" fmla="*/ 5916727 w 6459988"/>
              <a:gd name="connsiteY39" fmla="*/ 2458777 h 5753325"/>
              <a:gd name="connsiteX40" fmla="*/ 5856524 w 6459988"/>
              <a:gd name="connsiteY40" fmla="*/ 2583281 h 5753325"/>
              <a:gd name="connsiteX41" fmla="*/ 5838091 w 6459988"/>
              <a:gd name="connsiteY41" fmla="*/ 2753474 h 5753325"/>
              <a:gd name="connsiteX42" fmla="*/ 5777471 w 6459988"/>
              <a:gd name="connsiteY42" fmla="*/ 2901570 h 5753325"/>
              <a:gd name="connsiteX43" fmla="*/ 5723992 w 6459988"/>
              <a:gd name="connsiteY43" fmla="*/ 2998752 h 5753325"/>
              <a:gd name="connsiteX44" fmla="*/ 5557886 w 6459988"/>
              <a:gd name="connsiteY44" fmla="*/ 3329735 h 5753325"/>
              <a:gd name="connsiteX45" fmla="*/ 5471501 w 6459988"/>
              <a:gd name="connsiteY45" fmla="*/ 3462221 h 5753325"/>
              <a:gd name="connsiteX46" fmla="*/ 5465154 w 6459988"/>
              <a:gd name="connsiteY46" fmla="*/ 3541065 h 5753325"/>
              <a:gd name="connsiteX47" fmla="*/ 5437889 w 6459988"/>
              <a:gd name="connsiteY47" fmla="*/ 3559927 h 5753325"/>
              <a:gd name="connsiteX48" fmla="*/ 5432770 w 6459988"/>
              <a:gd name="connsiteY48" fmla="*/ 3562948 h 5753325"/>
              <a:gd name="connsiteX49" fmla="*/ 5406795 w 6459988"/>
              <a:gd name="connsiteY49" fmla="*/ 3578594 h 5753325"/>
              <a:gd name="connsiteX50" fmla="*/ 5381495 w 6459988"/>
              <a:gd name="connsiteY50" fmla="*/ 3599883 h 5753325"/>
              <a:gd name="connsiteX51" fmla="*/ 5363689 w 6459988"/>
              <a:gd name="connsiteY51" fmla="*/ 3633299 h 5753325"/>
              <a:gd name="connsiteX52" fmla="*/ 5291870 w 6459988"/>
              <a:gd name="connsiteY52" fmla="*/ 3799039 h 5753325"/>
              <a:gd name="connsiteX53" fmla="*/ 5241600 w 6459988"/>
              <a:gd name="connsiteY53" fmla="*/ 3894238 h 5753325"/>
              <a:gd name="connsiteX54" fmla="*/ 5211041 w 6459988"/>
              <a:gd name="connsiteY54" fmla="*/ 3924184 h 5753325"/>
              <a:gd name="connsiteX55" fmla="*/ 5176073 w 6459988"/>
              <a:gd name="connsiteY55" fmla="*/ 3970179 h 5753325"/>
              <a:gd name="connsiteX56" fmla="*/ 5172826 w 6459988"/>
              <a:gd name="connsiteY56" fmla="*/ 3991773 h 5753325"/>
              <a:gd name="connsiteX57" fmla="*/ 5157053 w 6459988"/>
              <a:gd name="connsiteY57" fmla="*/ 3997708 h 5753325"/>
              <a:gd name="connsiteX58" fmla="*/ 5127922 w 6459988"/>
              <a:gd name="connsiteY58" fmla="*/ 4022660 h 5753325"/>
              <a:gd name="connsiteX59" fmla="*/ 5020872 w 6459988"/>
              <a:gd name="connsiteY59" fmla="*/ 4075951 h 5753325"/>
              <a:gd name="connsiteX60" fmla="*/ 4991410 w 6459988"/>
              <a:gd name="connsiteY60" fmla="*/ 4087598 h 5753325"/>
              <a:gd name="connsiteX61" fmla="*/ 4930112 w 6459988"/>
              <a:gd name="connsiteY61" fmla="*/ 4138459 h 5753325"/>
              <a:gd name="connsiteX62" fmla="*/ 4834224 w 6459988"/>
              <a:gd name="connsiteY62" fmla="*/ 4231643 h 5753325"/>
              <a:gd name="connsiteX63" fmla="*/ 4812599 w 6459988"/>
              <a:gd name="connsiteY63" fmla="*/ 4249449 h 5753325"/>
              <a:gd name="connsiteX64" fmla="*/ 4789188 w 6459988"/>
              <a:gd name="connsiteY64" fmla="*/ 4256678 h 5753325"/>
              <a:gd name="connsiteX65" fmla="*/ 4779554 w 6459988"/>
              <a:gd name="connsiteY65" fmla="*/ 4251313 h 5753325"/>
              <a:gd name="connsiteX66" fmla="*/ 4766885 w 6459988"/>
              <a:gd name="connsiteY66" fmla="*/ 4259812 h 5753325"/>
              <a:gd name="connsiteX67" fmla="*/ 4762510 w 6459988"/>
              <a:gd name="connsiteY67" fmla="*/ 4260383 h 5753325"/>
              <a:gd name="connsiteX68" fmla="*/ 4738416 w 6459988"/>
              <a:gd name="connsiteY68" fmla="*/ 4265355 h 5753325"/>
              <a:gd name="connsiteX69" fmla="*/ 4712007 w 6459988"/>
              <a:gd name="connsiteY69" fmla="*/ 4317892 h 5753325"/>
              <a:gd name="connsiteX70" fmla="*/ 4658930 w 6459988"/>
              <a:gd name="connsiteY70" fmla="*/ 4348041 h 5753325"/>
              <a:gd name="connsiteX71" fmla="*/ 4443526 w 6459988"/>
              <a:gd name="connsiteY71" fmla="*/ 4507851 h 5753325"/>
              <a:gd name="connsiteX72" fmla="*/ 4289766 w 6459988"/>
              <a:gd name="connsiteY72" fmla="*/ 4711450 h 5753325"/>
              <a:gd name="connsiteX73" fmla="*/ 4150870 w 6459988"/>
              <a:gd name="connsiteY73" fmla="*/ 4818480 h 5753325"/>
              <a:gd name="connsiteX74" fmla="*/ 4006639 w 6459988"/>
              <a:gd name="connsiteY74" fmla="*/ 4933815 h 5753325"/>
              <a:gd name="connsiteX75" fmla="*/ 3298210 w 6459988"/>
              <a:gd name="connsiteY75" fmla="*/ 5070790 h 5753325"/>
              <a:gd name="connsiteX76" fmla="*/ 2947678 w 6459988"/>
              <a:gd name="connsiteY76" fmla="*/ 5117869 h 5753325"/>
              <a:gd name="connsiteX77" fmla="*/ 2822169 w 6459988"/>
              <a:gd name="connsiteY77" fmla="*/ 5129396 h 5753325"/>
              <a:gd name="connsiteX78" fmla="*/ 2538773 w 6459988"/>
              <a:gd name="connsiteY78" fmla="*/ 5313397 h 5753325"/>
              <a:gd name="connsiteX79" fmla="*/ 2014500 w 6459988"/>
              <a:gd name="connsiteY79" fmla="*/ 5519744 h 5753325"/>
              <a:gd name="connsiteX80" fmla="*/ 1934391 w 6459988"/>
              <a:gd name="connsiteY80" fmla="*/ 5591335 h 5753325"/>
              <a:gd name="connsiteX81" fmla="*/ 1892550 w 6459988"/>
              <a:gd name="connsiteY81" fmla="*/ 5649708 h 5753325"/>
              <a:gd name="connsiteX82" fmla="*/ 1854769 w 6459988"/>
              <a:gd name="connsiteY82" fmla="*/ 5647691 h 5753325"/>
              <a:gd name="connsiteX83" fmla="*/ 1809461 w 6459988"/>
              <a:gd name="connsiteY83" fmla="*/ 5648628 h 5753325"/>
              <a:gd name="connsiteX84" fmla="*/ 1745150 w 6459988"/>
              <a:gd name="connsiteY84" fmla="*/ 5693879 h 5753325"/>
              <a:gd name="connsiteX85" fmla="*/ 1713375 w 6459988"/>
              <a:gd name="connsiteY85" fmla="*/ 5684672 h 5753325"/>
              <a:gd name="connsiteX86" fmla="*/ 1707808 w 6459988"/>
              <a:gd name="connsiteY86" fmla="*/ 5682611 h 5753325"/>
              <a:gd name="connsiteX87" fmla="*/ 1679313 w 6459988"/>
              <a:gd name="connsiteY87" fmla="*/ 5672360 h 5753325"/>
              <a:gd name="connsiteX88" fmla="*/ 1646933 w 6459988"/>
              <a:gd name="connsiteY88" fmla="*/ 5666227 h 5753325"/>
              <a:gd name="connsiteX89" fmla="*/ 1610055 w 6459988"/>
              <a:gd name="connsiteY89" fmla="*/ 5673643 h 5753325"/>
              <a:gd name="connsiteX90" fmla="*/ 1437641 w 6459988"/>
              <a:gd name="connsiteY90" fmla="*/ 5723266 h 5753325"/>
              <a:gd name="connsiteX91" fmla="*/ 1332869 w 6459988"/>
              <a:gd name="connsiteY91" fmla="*/ 5744752 h 5753325"/>
              <a:gd name="connsiteX92" fmla="*/ 1290525 w 6459988"/>
              <a:gd name="connsiteY92" fmla="*/ 5740036 h 5753325"/>
              <a:gd name="connsiteX93" fmla="*/ 1233107 w 6459988"/>
              <a:gd name="connsiteY93" fmla="*/ 5742106 h 5753325"/>
              <a:gd name="connsiteX94" fmla="*/ 1214532 w 6459988"/>
              <a:gd name="connsiteY94" fmla="*/ 5753325 h 5753325"/>
              <a:gd name="connsiteX95" fmla="*/ 1199955 w 6459988"/>
              <a:gd name="connsiteY95" fmla="*/ 5744831 h 5753325"/>
              <a:gd name="connsiteX96" fmla="*/ 1162337 w 6459988"/>
              <a:gd name="connsiteY96" fmla="*/ 5738048 h 5753325"/>
              <a:gd name="connsiteX97" fmla="*/ 1053457 w 6459988"/>
              <a:gd name="connsiteY97" fmla="*/ 5688676 h 5753325"/>
              <a:gd name="connsiteX98" fmla="*/ 1025798 w 6459988"/>
              <a:gd name="connsiteY98" fmla="*/ 5673166 h 5753325"/>
              <a:gd name="connsiteX99" fmla="*/ 947900 w 6459988"/>
              <a:gd name="connsiteY99" fmla="*/ 5657848 h 5753325"/>
              <a:gd name="connsiteX100" fmla="*/ 815627 w 6459988"/>
              <a:gd name="connsiteY100" fmla="*/ 5642557 h 5753325"/>
              <a:gd name="connsiteX101" fmla="*/ 788251 w 6459988"/>
              <a:gd name="connsiteY101" fmla="*/ 5637065 h 5753325"/>
              <a:gd name="connsiteX102" fmla="*/ 767822 w 6459988"/>
              <a:gd name="connsiteY102" fmla="*/ 5623450 h 5753325"/>
              <a:gd name="connsiteX103" fmla="*/ 765791 w 6459988"/>
              <a:gd name="connsiteY103" fmla="*/ 5612539 h 5753325"/>
              <a:gd name="connsiteX104" fmla="*/ 751230 w 6459988"/>
              <a:gd name="connsiteY104" fmla="*/ 5608092 h 5753325"/>
              <a:gd name="connsiteX105" fmla="*/ 748008 w 6459988"/>
              <a:gd name="connsiteY105" fmla="*/ 5605052 h 5753325"/>
              <a:gd name="connsiteX106" fmla="*/ 728871 w 6459988"/>
              <a:gd name="connsiteY106" fmla="*/ 5589469 h 5753325"/>
              <a:gd name="connsiteX107" fmla="*/ 671898 w 6459988"/>
              <a:gd name="connsiteY107" fmla="*/ 5602363 h 5753325"/>
              <a:gd name="connsiteX108" fmla="*/ 615065 w 6459988"/>
              <a:gd name="connsiteY108" fmla="*/ 5580257 h 5753325"/>
              <a:gd name="connsiteX109" fmla="*/ 355785 w 6459988"/>
              <a:gd name="connsiteY109" fmla="*/ 5514383 h 5753325"/>
              <a:gd name="connsiteX110" fmla="*/ 102269 w 6459988"/>
              <a:gd name="connsiteY110" fmla="*/ 5524347 h 5753325"/>
              <a:gd name="connsiteX111" fmla="*/ 13160 w 6459988"/>
              <a:gd name="connsiteY111" fmla="*/ 5514159 h 5753325"/>
              <a:gd name="connsiteX112" fmla="*/ 0 w 6459988"/>
              <a:gd name="connsiteY112" fmla="*/ 5511735 h 5753325"/>
              <a:gd name="connsiteX113" fmla="*/ 0 w 6459988"/>
              <a:gd name="connsiteY113"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344988 w 6459988"/>
              <a:gd name="connsiteY9" fmla="*/ 697330 h 5753325"/>
              <a:gd name="connsiteX10" fmla="*/ 6447445 w 6459988"/>
              <a:gd name="connsiteY10" fmla="*/ 780003 h 5753325"/>
              <a:gd name="connsiteX11" fmla="*/ 6426552 w 6459988"/>
              <a:gd name="connsiteY11" fmla="*/ 845805 h 5753325"/>
              <a:gd name="connsiteX12" fmla="*/ 6434072 w 6459988"/>
              <a:gd name="connsiteY12" fmla="*/ 910733 h 5753325"/>
              <a:gd name="connsiteX13" fmla="*/ 6432570 w 6459988"/>
              <a:gd name="connsiteY13" fmla="*/ 983394 h 5753325"/>
              <a:gd name="connsiteX14" fmla="*/ 6431878 w 6459988"/>
              <a:gd name="connsiteY14" fmla="*/ 1026728 h 5753325"/>
              <a:gd name="connsiteX15" fmla="*/ 6414269 w 6459988"/>
              <a:gd name="connsiteY15" fmla="*/ 1151111 h 5753325"/>
              <a:gd name="connsiteX16" fmla="*/ 6371722 w 6459988"/>
              <a:gd name="connsiteY16" fmla="*/ 1318080 h 5753325"/>
              <a:gd name="connsiteX17" fmla="*/ 6356023 w 6459988"/>
              <a:gd name="connsiteY17" fmla="*/ 1356227 h 5753325"/>
              <a:gd name="connsiteX18" fmla="*/ 6356157 w 6459988"/>
              <a:gd name="connsiteY18" fmla="*/ 1361967 h 5753325"/>
              <a:gd name="connsiteX19" fmla="*/ 6350613 w 6459988"/>
              <a:gd name="connsiteY19" fmla="*/ 1393569 h 5753325"/>
              <a:gd name="connsiteX20" fmla="*/ 6357062 w 6459988"/>
              <a:gd name="connsiteY20" fmla="*/ 1444071 h 5753325"/>
              <a:gd name="connsiteX21" fmla="*/ 6364832 w 6459988"/>
              <a:gd name="connsiteY21" fmla="*/ 1478763 h 5753325"/>
              <a:gd name="connsiteX22" fmla="*/ 6369745 w 6459988"/>
              <a:gd name="connsiteY22" fmla="*/ 1495680 h 5753325"/>
              <a:gd name="connsiteX23" fmla="*/ 6370898 w 6459988"/>
              <a:gd name="connsiteY23" fmla="*/ 1513331 h 5753325"/>
              <a:gd name="connsiteX24" fmla="*/ 6368801 w 6459988"/>
              <a:gd name="connsiteY24" fmla="*/ 1527414 h 5753325"/>
              <a:gd name="connsiteX25" fmla="*/ 6359177 w 6459988"/>
              <a:gd name="connsiteY25" fmla="*/ 1639513 h 5753325"/>
              <a:gd name="connsiteX26" fmla="*/ 6299489 w 6459988"/>
              <a:gd name="connsiteY26" fmla="*/ 1784860 h 5753325"/>
              <a:gd name="connsiteX27" fmla="*/ 6267878 w 6459988"/>
              <a:gd name="connsiteY27" fmla="*/ 1858572 h 5753325"/>
              <a:gd name="connsiteX28" fmla="*/ 6251146 w 6459988"/>
              <a:gd name="connsiteY28" fmla="*/ 1926167 h 5753325"/>
              <a:gd name="connsiteX29" fmla="*/ 6210686 w 6459988"/>
              <a:gd name="connsiteY29" fmla="*/ 2014834 h 5753325"/>
              <a:gd name="connsiteX30" fmla="*/ 6106652 w 6459988"/>
              <a:gd name="connsiteY30" fmla="*/ 2150572 h 5753325"/>
              <a:gd name="connsiteX31" fmla="*/ 6097813 w 6459988"/>
              <a:gd name="connsiteY31" fmla="*/ 2172208 h 5753325"/>
              <a:gd name="connsiteX32" fmla="*/ 6095990 w 6459988"/>
              <a:gd name="connsiteY32" fmla="*/ 2181185 h 5753325"/>
              <a:gd name="connsiteX33" fmla="*/ 6090126 w 6459988"/>
              <a:gd name="connsiteY33" fmla="*/ 2192533 h 5753325"/>
              <a:gd name="connsiteX34" fmla="*/ 6089503 w 6459988"/>
              <a:gd name="connsiteY34" fmla="*/ 2192543 h 5753325"/>
              <a:gd name="connsiteX35" fmla="*/ 6084946 w 6459988"/>
              <a:gd name="connsiteY35" fmla="*/ 2203694 h 5753325"/>
              <a:gd name="connsiteX36" fmla="*/ 5987861 w 6459988"/>
              <a:gd name="connsiteY36" fmla="*/ 2304868 h 5753325"/>
              <a:gd name="connsiteX37" fmla="*/ 5973439 w 6459988"/>
              <a:gd name="connsiteY37" fmla="*/ 2385635 h 5753325"/>
              <a:gd name="connsiteX38" fmla="*/ 5916727 w 6459988"/>
              <a:gd name="connsiteY38" fmla="*/ 2458777 h 5753325"/>
              <a:gd name="connsiteX39" fmla="*/ 5856524 w 6459988"/>
              <a:gd name="connsiteY39" fmla="*/ 2583281 h 5753325"/>
              <a:gd name="connsiteX40" fmla="*/ 5838091 w 6459988"/>
              <a:gd name="connsiteY40" fmla="*/ 2753474 h 5753325"/>
              <a:gd name="connsiteX41" fmla="*/ 5777471 w 6459988"/>
              <a:gd name="connsiteY41" fmla="*/ 2901570 h 5753325"/>
              <a:gd name="connsiteX42" fmla="*/ 5723992 w 6459988"/>
              <a:gd name="connsiteY42" fmla="*/ 2998752 h 5753325"/>
              <a:gd name="connsiteX43" fmla="*/ 5557886 w 6459988"/>
              <a:gd name="connsiteY43" fmla="*/ 3329735 h 5753325"/>
              <a:gd name="connsiteX44" fmla="*/ 5471501 w 6459988"/>
              <a:gd name="connsiteY44" fmla="*/ 3462221 h 5753325"/>
              <a:gd name="connsiteX45" fmla="*/ 5465154 w 6459988"/>
              <a:gd name="connsiteY45" fmla="*/ 3541065 h 5753325"/>
              <a:gd name="connsiteX46" fmla="*/ 5437889 w 6459988"/>
              <a:gd name="connsiteY46" fmla="*/ 3559927 h 5753325"/>
              <a:gd name="connsiteX47" fmla="*/ 5432770 w 6459988"/>
              <a:gd name="connsiteY47" fmla="*/ 3562948 h 5753325"/>
              <a:gd name="connsiteX48" fmla="*/ 5406795 w 6459988"/>
              <a:gd name="connsiteY48" fmla="*/ 3578594 h 5753325"/>
              <a:gd name="connsiteX49" fmla="*/ 5381495 w 6459988"/>
              <a:gd name="connsiteY49" fmla="*/ 3599883 h 5753325"/>
              <a:gd name="connsiteX50" fmla="*/ 5363689 w 6459988"/>
              <a:gd name="connsiteY50" fmla="*/ 3633299 h 5753325"/>
              <a:gd name="connsiteX51" fmla="*/ 5291870 w 6459988"/>
              <a:gd name="connsiteY51" fmla="*/ 3799039 h 5753325"/>
              <a:gd name="connsiteX52" fmla="*/ 5241600 w 6459988"/>
              <a:gd name="connsiteY52" fmla="*/ 3894238 h 5753325"/>
              <a:gd name="connsiteX53" fmla="*/ 5211041 w 6459988"/>
              <a:gd name="connsiteY53" fmla="*/ 3924184 h 5753325"/>
              <a:gd name="connsiteX54" fmla="*/ 5176073 w 6459988"/>
              <a:gd name="connsiteY54" fmla="*/ 3970179 h 5753325"/>
              <a:gd name="connsiteX55" fmla="*/ 5172826 w 6459988"/>
              <a:gd name="connsiteY55" fmla="*/ 3991773 h 5753325"/>
              <a:gd name="connsiteX56" fmla="*/ 5157053 w 6459988"/>
              <a:gd name="connsiteY56" fmla="*/ 3997708 h 5753325"/>
              <a:gd name="connsiteX57" fmla="*/ 5127922 w 6459988"/>
              <a:gd name="connsiteY57" fmla="*/ 4022660 h 5753325"/>
              <a:gd name="connsiteX58" fmla="*/ 5020872 w 6459988"/>
              <a:gd name="connsiteY58" fmla="*/ 4075951 h 5753325"/>
              <a:gd name="connsiteX59" fmla="*/ 4991410 w 6459988"/>
              <a:gd name="connsiteY59" fmla="*/ 4087598 h 5753325"/>
              <a:gd name="connsiteX60" fmla="*/ 4930112 w 6459988"/>
              <a:gd name="connsiteY60" fmla="*/ 4138459 h 5753325"/>
              <a:gd name="connsiteX61" fmla="*/ 4834224 w 6459988"/>
              <a:gd name="connsiteY61" fmla="*/ 4231643 h 5753325"/>
              <a:gd name="connsiteX62" fmla="*/ 4812599 w 6459988"/>
              <a:gd name="connsiteY62" fmla="*/ 4249449 h 5753325"/>
              <a:gd name="connsiteX63" fmla="*/ 4789188 w 6459988"/>
              <a:gd name="connsiteY63" fmla="*/ 4256678 h 5753325"/>
              <a:gd name="connsiteX64" fmla="*/ 4779554 w 6459988"/>
              <a:gd name="connsiteY64" fmla="*/ 4251313 h 5753325"/>
              <a:gd name="connsiteX65" fmla="*/ 4766885 w 6459988"/>
              <a:gd name="connsiteY65" fmla="*/ 4259812 h 5753325"/>
              <a:gd name="connsiteX66" fmla="*/ 4762510 w 6459988"/>
              <a:gd name="connsiteY66" fmla="*/ 4260383 h 5753325"/>
              <a:gd name="connsiteX67" fmla="*/ 4738416 w 6459988"/>
              <a:gd name="connsiteY67" fmla="*/ 4265355 h 5753325"/>
              <a:gd name="connsiteX68" fmla="*/ 4712007 w 6459988"/>
              <a:gd name="connsiteY68" fmla="*/ 4317892 h 5753325"/>
              <a:gd name="connsiteX69" fmla="*/ 4658930 w 6459988"/>
              <a:gd name="connsiteY69" fmla="*/ 4348041 h 5753325"/>
              <a:gd name="connsiteX70" fmla="*/ 4443526 w 6459988"/>
              <a:gd name="connsiteY70" fmla="*/ 4507851 h 5753325"/>
              <a:gd name="connsiteX71" fmla="*/ 4289766 w 6459988"/>
              <a:gd name="connsiteY71" fmla="*/ 4711450 h 5753325"/>
              <a:gd name="connsiteX72" fmla="*/ 4150870 w 6459988"/>
              <a:gd name="connsiteY72" fmla="*/ 4818480 h 5753325"/>
              <a:gd name="connsiteX73" fmla="*/ 4006639 w 6459988"/>
              <a:gd name="connsiteY73" fmla="*/ 4933815 h 5753325"/>
              <a:gd name="connsiteX74" fmla="*/ 3298210 w 6459988"/>
              <a:gd name="connsiteY74" fmla="*/ 5070790 h 5753325"/>
              <a:gd name="connsiteX75" fmla="*/ 2947678 w 6459988"/>
              <a:gd name="connsiteY75" fmla="*/ 5117869 h 5753325"/>
              <a:gd name="connsiteX76" fmla="*/ 2822169 w 6459988"/>
              <a:gd name="connsiteY76" fmla="*/ 5129396 h 5753325"/>
              <a:gd name="connsiteX77" fmla="*/ 2538773 w 6459988"/>
              <a:gd name="connsiteY77" fmla="*/ 5313397 h 5753325"/>
              <a:gd name="connsiteX78" fmla="*/ 2014500 w 6459988"/>
              <a:gd name="connsiteY78" fmla="*/ 5519744 h 5753325"/>
              <a:gd name="connsiteX79" fmla="*/ 1934391 w 6459988"/>
              <a:gd name="connsiteY79" fmla="*/ 5591335 h 5753325"/>
              <a:gd name="connsiteX80" fmla="*/ 1892550 w 6459988"/>
              <a:gd name="connsiteY80" fmla="*/ 5649708 h 5753325"/>
              <a:gd name="connsiteX81" fmla="*/ 1854769 w 6459988"/>
              <a:gd name="connsiteY81" fmla="*/ 5647691 h 5753325"/>
              <a:gd name="connsiteX82" fmla="*/ 1809461 w 6459988"/>
              <a:gd name="connsiteY82" fmla="*/ 5648628 h 5753325"/>
              <a:gd name="connsiteX83" fmla="*/ 1745150 w 6459988"/>
              <a:gd name="connsiteY83" fmla="*/ 5693879 h 5753325"/>
              <a:gd name="connsiteX84" fmla="*/ 1713375 w 6459988"/>
              <a:gd name="connsiteY84" fmla="*/ 5684672 h 5753325"/>
              <a:gd name="connsiteX85" fmla="*/ 1707808 w 6459988"/>
              <a:gd name="connsiteY85" fmla="*/ 5682611 h 5753325"/>
              <a:gd name="connsiteX86" fmla="*/ 1679313 w 6459988"/>
              <a:gd name="connsiteY86" fmla="*/ 5672360 h 5753325"/>
              <a:gd name="connsiteX87" fmla="*/ 1646933 w 6459988"/>
              <a:gd name="connsiteY87" fmla="*/ 5666227 h 5753325"/>
              <a:gd name="connsiteX88" fmla="*/ 1610055 w 6459988"/>
              <a:gd name="connsiteY88" fmla="*/ 5673643 h 5753325"/>
              <a:gd name="connsiteX89" fmla="*/ 1437641 w 6459988"/>
              <a:gd name="connsiteY89" fmla="*/ 5723266 h 5753325"/>
              <a:gd name="connsiteX90" fmla="*/ 1332869 w 6459988"/>
              <a:gd name="connsiteY90" fmla="*/ 5744752 h 5753325"/>
              <a:gd name="connsiteX91" fmla="*/ 1290525 w 6459988"/>
              <a:gd name="connsiteY91" fmla="*/ 5740036 h 5753325"/>
              <a:gd name="connsiteX92" fmla="*/ 1233107 w 6459988"/>
              <a:gd name="connsiteY92" fmla="*/ 5742106 h 5753325"/>
              <a:gd name="connsiteX93" fmla="*/ 1214532 w 6459988"/>
              <a:gd name="connsiteY93" fmla="*/ 5753325 h 5753325"/>
              <a:gd name="connsiteX94" fmla="*/ 1199955 w 6459988"/>
              <a:gd name="connsiteY94" fmla="*/ 5744831 h 5753325"/>
              <a:gd name="connsiteX95" fmla="*/ 1162337 w 6459988"/>
              <a:gd name="connsiteY95" fmla="*/ 5738048 h 5753325"/>
              <a:gd name="connsiteX96" fmla="*/ 1053457 w 6459988"/>
              <a:gd name="connsiteY96" fmla="*/ 5688676 h 5753325"/>
              <a:gd name="connsiteX97" fmla="*/ 1025798 w 6459988"/>
              <a:gd name="connsiteY97" fmla="*/ 5673166 h 5753325"/>
              <a:gd name="connsiteX98" fmla="*/ 947900 w 6459988"/>
              <a:gd name="connsiteY98" fmla="*/ 5657848 h 5753325"/>
              <a:gd name="connsiteX99" fmla="*/ 815627 w 6459988"/>
              <a:gd name="connsiteY99" fmla="*/ 5642557 h 5753325"/>
              <a:gd name="connsiteX100" fmla="*/ 788251 w 6459988"/>
              <a:gd name="connsiteY100" fmla="*/ 5637065 h 5753325"/>
              <a:gd name="connsiteX101" fmla="*/ 767822 w 6459988"/>
              <a:gd name="connsiteY101" fmla="*/ 5623450 h 5753325"/>
              <a:gd name="connsiteX102" fmla="*/ 765791 w 6459988"/>
              <a:gd name="connsiteY102" fmla="*/ 5612539 h 5753325"/>
              <a:gd name="connsiteX103" fmla="*/ 751230 w 6459988"/>
              <a:gd name="connsiteY103" fmla="*/ 5608092 h 5753325"/>
              <a:gd name="connsiteX104" fmla="*/ 748008 w 6459988"/>
              <a:gd name="connsiteY104" fmla="*/ 5605052 h 5753325"/>
              <a:gd name="connsiteX105" fmla="*/ 728871 w 6459988"/>
              <a:gd name="connsiteY105" fmla="*/ 5589469 h 5753325"/>
              <a:gd name="connsiteX106" fmla="*/ 671898 w 6459988"/>
              <a:gd name="connsiteY106" fmla="*/ 5602363 h 5753325"/>
              <a:gd name="connsiteX107" fmla="*/ 615065 w 6459988"/>
              <a:gd name="connsiteY107" fmla="*/ 5580257 h 5753325"/>
              <a:gd name="connsiteX108" fmla="*/ 355785 w 6459988"/>
              <a:gd name="connsiteY108" fmla="*/ 5514383 h 5753325"/>
              <a:gd name="connsiteX109" fmla="*/ 102269 w 6459988"/>
              <a:gd name="connsiteY109" fmla="*/ 5524347 h 5753325"/>
              <a:gd name="connsiteX110" fmla="*/ 13160 w 6459988"/>
              <a:gd name="connsiteY110" fmla="*/ 5514159 h 5753325"/>
              <a:gd name="connsiteX111" fmla="*/ 0 w 6459988"/>
              <a:gd name="connsiteY111" fmla="*/ 5511735 h 5753325"/>
              <a:gd name="connsiteX112" fmla="*/ 0 w 6459988"/>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447445 w 6447632"/>
              <a:gd name="connsiteY10" fmla="*/ 780003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05877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09888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3456"/>
              <a:gd name="connsiteY0" fmla="*/ 0 h 5753325"/>
              <a:gd name="connsiteX1" fmla="*/ 6438980 w 6443456"/>
              <a:gd name="connsiteY1" fmla="*/ 0 h 5753325"/>
              <a:gd name="connsiteX2" fmla="*/ 6439047 w 6443456"/>
              <a:gd name="connsiteY2" fmla="*/ 147 h 5753325"/>
              <a:gd name="connsiteX3" fmla="*/ 6443456 w 6443456"/>
              <a:gd name="connsiteY3" fmla="*/ 130105 h 5753325"/>
              <a:gd name="connsiteX4" fmla="*/ 6422751 w 6443456"/>
              <a:gd name="connsiteY4" fmla="*/ 174163 h 5753325"/>
              <a:gd name="connsiteX5" fmla="*/ 6396598 w 6443456"/>
              <a:gd name="connsiteY5" fmla="*/ 274847 h 5753325"/>
              <a:gd name="connsiteX6" fmla="*/ 6337615 w 6443456"/>
              <a:gd name="connsiteY6" fmla="*/ 471794 h 5753325"/>
              <a:gd name="connsiteX7" fmla="*/ 6304423 w 6443456"/>
              <a:gd name="connsiteY7" fmla="*/ 582623 h 5753325"/>
              <a:gd name="connsiteX8" fmla="*/ 6303977 w 6443456"/>
              <a:gd name="connsiteY8" fmla="*/ 664291 h 5753325"/>
              <a:gd name="connsiteX9" fmla="*/ 6299372 w 6443456"/>
              <a:gd name="connsiteY9" fmla="*/ 697330 h 5753325"/>
              <a:gd name="connsiteX10" fmla="*/ 6309888 w 6443456"/>
              <a:gd name="connsiteY10" fmla="*/ 754001 h 5753325"/>
              <a:gd name="connsiteX11" fmla="*/ 6339879 w 6443456"/>
              <a:gd name="connsiteY11" fmla="*/ 811136 h 5753325"/>
              <a:gd name="connsiteX12" fmla="*/ 6330065 w 6443456"/>
              <a:gd name="connsiteY12" fmla="*/ 893399 h 5753325"/>
              <a:gd name="connsiteX13" fmla="*/ 6328618 w 6443456"/>
              <a:gd name="connsiteY13" fmla="*/ 1009766 h 5753325"/>
              <a:gd name="connsiteX14" fmla="*/ 6320797 w 6443456"/>
              <a:gd name="connsiteY14" fmla="*/ 1146964 h 5753325"/>
              <a:gd name="connsiteX15" fmla="*/ 6334400 w 6443456"/>
              <a:gd name="connsiteY15" fmla="*/ 1280757 h 5753325"/>
              <a:gd name="connsiteX16" fmla="*/ 6356023 w 6443456"/>
              <a:gd name="connsiteY16" fmla="*/ 1356227 h 5753325"/>
              <a:gd name="connsiteX17" fmla="*/ 6356157 w 6443456"/>
              <a:gd name="connsiteY17" fmla="*/ 1361967 h 5753325"/>
              <a:gd name="connsiteX18" fmla="*/ 6350613 w 6443456"/>
              <a:gd name="connsiteY18" fmla="*/ 1393569 h 5753325"/>
              <a:gd name="connsiteX19" fmla="*/ 6357062 w 6443456"/>
              <a:gd name="connsiteY19" fmla="*/ 1444071 h 5753325"/>
              <a:gd name="connsiteX20" fmla="*/ 6364832 w 6443456"/>
              <a:gd name="connsiteY20" fmla="*/ 1478763 h 5753325"/>
              <a:gd name="connsiteX21" fmla="*/ 6369745 w 6443456"/>
              <a:gd name="connsiteY21" fmla="*/ 1495680 h 5753325"/>
              <a:gd name="connsiteX22" fmla="*/ 6370898 w 6443456"/>
              <a:gd name="connsiteY22" fmla="*/ 1513331 h 5753325"/>
              <a:gd name="connsiteX23" fmla="*/ 6339773 w 6443456"/>
              <a:gd name="connsiteY23" fmla="*/ 1527414 h 5753325"/>
              <a:gd name="connsiteX24" fmla="*/ 6321854 w 6443456"/>
              <a:gd name="connsiteY24" fmla="*/ 1635366 h 5753325"/>
              <a:gd name="connsiteX25" fmla="*/ 6299489 w 6443456"/>
              <a:gd name="connsiteY25" fmla="*/ 1784860 h 5753325"/>
              <a:gd name="connsiteX26" fmla="*/ 6267878 w 6443456"/>
              <a:gd name="connsiteY26" fmla="*/ 1858572 h 5753325"/>
              <a:gd name="connsiteX27" fmla="*/ 6251146 w 6443456"/>
              <a:gd name="connsiteY27" fmla="*/ 1926167 h 5753325"/>
              <a:gd name="connsiteX28" fmla="*/ 6210686 w 6443456"/>
              <a:gd name="connsiteY28" fmla="*/ 2014834 h 5753325"/>
              <a:gd name="connsiteX29" fmla="*/ 6106652 w 6443456"/>
              <a:gd name="connsiteY29" fmla="*/ 2150572 h 5753325"/>
              <a:gd name="connsiteX30" fmla="*/ 6097813 w 6443456"/>
              <a:gd name="connsiteY30" fmla="*/ 2172208 h 5753325"/>
              <a:gd name="connsiteX31" fmla="*/ 6095990 w 6443456"/>
              <a:gd name="connsiteY31" fmla="*/ 2181185 h 5753325"/>
              <a:gd name="connsiteX32" fmla="*/ 6090126 w 6443456"/>
              <a:gd name="connsiteY32" fmla="*/ 2192533 h 5753325"/>
              <a:gd name="connsiteX33" fmla="*/ 6089503 w 6443456"/>
              <a:gd name="connsiteY33" fmla="*/ 2192543 h 5753325"/>
              <a:gd name="connsiteX34" fmla="*/ 6084946 w 6443456"/>
              <a:gd name="connsiteY34" fmla="*/ 2203694 h 5753325"/>
              <a:gd name="connsiteX35" fmla="*/ 5987861 w 6443456"/>
              <a:gd name="connsiteY35" fmla="*/ 2304868 h 5753325"/>
              <a:gd name="connsiteX36" fmla="*/ 5973439 w 6443456"/>
              <a:gd name="connsiteY36" fmla="*/ 2385635 h 5753325"/>
              <a:gd name="connsiteX37" fmla="*/ 5916727 w 6443456"/>
              <a:gd name="connsiteY37" fmla="*/ 2458777 h 5753325"/>
              <a:gd name="connsiteX38" fmla="*/ 5856524 w 6443456"/>
              <a:gd name="connsiteY38" fmla="*/ 2583281 h 5753325"/>
              <a:gd name="connsiteX39" fmla="*/ 5838091 w 6443456"/>
              <a:gd name="connsiteY39" fmla="*/ 2753474 h 5753325"/>
              <a:gd name="connsiteX40" fmla="*/ 5744296 w 6443456"/>
              <a:gd name="connsiteY40" fmla="*/ 2893276 h 5753325"/>
              <a:gd name="connsiteX41" fmla="*/ 5682522 w 6443456"/>
              <a:gd name="connsiteY41" fmla="*/ 3044368 h 5753325"/>
              <a:gd name="connsiteX42" fmla="*/ 5557886 w 6443456"/>
              <a:gd name="connsiteY42" fmla="*/ 3304853 h 5753325"/>
              <a:gd name="connsiteX43" fmla="*/ 5483942 w 6443456"/>
              <a:gd name="connsiteY43" fmla="*/ 3416604 h 5753325"/>
              <a:gd name="connsiteX44" fmla="*/ 5461007 w 6443456"/>
              <a:gd name="connsiteY44" fmla="*/ 3503742 h 5753325"/>
              <a:gd name="connsiteX45" fmla="*/ 5437889 w 6443456"/>
              <a:gd name="connsiteY45" fmla="*/ 3559927 h 5753325"/>
              <a:gd name="connsiteX46" fmla="*/ 5432770 w 6443456"/>
              <a:gd name="connsiteY46" fmla="*/ 3562948 h 5753325"/>
              <a:gd name="connsiteX47" fmla="*/ 5406795 w 6443456"/>
              <a:gd name="connsiteY47" fmla="*/ 3578594 h 5753325"/>
              <a:gd name="connsiteX48" fmla="*/ 5381495 w 6443456"/>
              <a:gd name="connsiteY48" fmla="*/ 3599883 h 5753325"/>
              <a:gd name="connsiteX49" fmla="*/ 5363689 w 6443456"/>
              <a:gd name="connsiteY49" fmla="*/ 3633299 h 5753325"/>
              <a:gd name="connsiteX50" fmla="*/ 5291870 w 6443456"/>
              <a:gd name="connsiteY50" fmla="*/ 3799039 h 5753325"/>
              <a:gd name="connsiteX51" fmla="*/ 5241600 w 6443456"/>
              <a:gd name="connsiteY51" fmla="*/ 3894238 h 5753325"/>
              <a:gd name="connsiteX52" fmla="*/ 5211041 w 6443456"/>
              <a:gd name="connsiteY52" fmla="*/ 3924184 h 5753325"/>
              <a:gd name="connsiteX53" fmla="*/ 5176073 w 6443456"/>
              <a:gd name="connsiteY53" fmla="*/ 3970179 h 5753325"/>
              <a:gd name="connsiteX54" fmla="*/ 5172826 w 6443456"/>
              <a:gd name="connsiteY54" fmla="*/ 3991773 h 5753325"/>
              <a:gd name="connsiteX55" fmla="*/ 5157053 w 6443456"/>
              <a:gd name="connsiteY55" fmla="*/ 3997708 h 5753325"/>
              <a:gd name="connsiteX56" fmla="*/ 5127922 w 6443456"/>
              <a:gd name="connsiteY56" fmla="*/ 4022660 h 5753325"/>
              <a:gd name="connsiteX57" fmla="*/ 5020872 w 6443456"/>
              <a:gd name="connsiteY57" fmla="*/ 4075951 h 5753325"/>
              <a:gd name="connsiteX58" fmla="*/ 4991410 w 6443456"/>
              <a:gd name="connsiteY58" fmla="*/ 4087598 h 5753325"/>
              <a:gd name="connsiteX59" fmla="*/ 4930112 w 6443456"/>
              <a:gd name="connsiteY59" fmla="*/ 4138459 h 5753325"/>
              <a:gd name="connsiteX60" fmla="*/ 4834224 w 6443456"/>
              <a:gd name="connsiteY60" fmla="*/ 4231643 h 5753325"/>
              <a:gd name="connsiteX61" fmla="*/ 4812599 w 6443456"/>
              <a:gd name="connsiteY61" fmla="*/ 4249449 h 5753325"/>
              <a:gd name="connsiteX62" fmla="*/ 4789188 w 6443456"/>
              <a:gd name="connsiteY62" fmla="*/ 4256678 h 5753325"/>
              <a:gd name="connsiteX63" fmla="*/ 4779554 w 6443456"/>
              <a:gd name="connsiteY63" fmla="*/ 4251313 h 5753325"/>
              <a:gd name="connsiteX64" fmla="*/ 4766885 w 6443456"/>
              <a:gd name="connsiteY64" fmla="*/ 4259812 h 5753325"/>
              <a:gd name="connsiteX65" fmla="*/ 4762510 w 6443456"/>
              <a:gd name="connsiteY65" fmla="*/ 4260383 h 5753325"/>
              <a:gd name="connsiteX66" fmla="*/ 4738416 w 6443456"/>
              <a:gd name="connsiteY66" fmla="*/ 4265355 h 5753325"/>
              <a:gd name="connsiteX67" fmla="*/ 4712007 w 6443456"/>
              <a:gd name="connsiteY67" fmla="*/ 4317892 h 5753325"/>
              <a:gd name="connsiteX68" fmla="*/ 4658930 w 6443456"/>
              <a:gd name="connsiteY68" fmla="*/ 4348041 h 5753325"/>
              <a:gd name="connsiteX69" fmla="*/ 4443526 w 6443456"/>
              <a:gd name="connsiteY69" fmla="*/ 4507851 h 5753325"/>
              <a:gd name="connsiteX70" fmla="*/ 4289766 w 6443456"/>
              <a:gd name="connsiteY70" fmla="*/ 4711450 h 5753325"/>
              <a:gd name="connsiteX71" fmla="*/ 4150870 w 6443456"/>
              <a:gd name="connsiteY71" fmla="*/ 4818480 h 5753325"/>
              <a:gd name="connsiteX72" fmla="*/ 4006639 w 6443456"/>
              <a:gd name="connsiteY72" fmla="*/ 4933815 h 5753325"/>
              <a:gd name="connsiteX73" fmla="*/ 3298210 w 6443456"/>
              <a:gd name="connsiteY73" fmla="*/ 5070790 h 5753325"/>
              <a:gd name="connsiteX74" fmla="*/ 2947678 w 6443456"/>
              <a:gd name="connsiteY74" fmla="*/ 5117869 h 5753325"/>
              <a:gd name="connsiteX75" fmla="*/ 2822169 w 6443456"/>
              <a:gd name="connsiteY75" fmla="*/ 5129396 h 5753325"/>
              <a:gd name="connsiteX76" fmla="*/ 2538773 w 6443456"/>
              <a:gd name="connsiteY76" fmla="*/ 5313397 h 5753325"/>
              <a:gd name="connsiteX77" fmla="*/ 2014500 w 6443456"/>
              <a:gd name="connsiteY77" fmla="*/ 5519744 h 5753325"/>
              <a:gd name="connsiteX78" fmla="*/ 1934391 w 6443456"/>
              <a:gd name="connsiteY78" fmla="*/ 5591335 h 5753325"/>
              <a:gd name="connsiteX79" fmla="*/ 1892550 w 6443456"/>
              <a:gd name="connsiteY79" fmla="*/ 5649708 h 5753325"/>
              <a:gd name="connsiteX80" fmla="*/ 1854769 w 6443456"/>
              <a:gd name="connsiteY80" fmla="*/ 5647691 h 5753325"/>
              <a:gd name="connsiteX81" fmla="*/ 1809461 w 6443456"/>
              <a:gd name="connsiteY81" fmla="*/ 5648628 h 5753325"/>
              <a:gd name="connsiteX82" fmla="*/ 1745150 w 6443456"/>
              <a:gd name="connsiteY82" fmla="*/ 5693879 h 5753325"/>
              <a:gd name="connsiteX83" fmla="*/ 1713375 w 6443456"/>
              <a:gd name="connsiteY83" fmla="*/ 5684672 h 5753325"/>
              <a:gd name="connsiteX84" fmla="*/ 1707808 w 6443456"/>
              <a:gd name="connsiteY84" fmla="*/ 5682611 h 5753325"/>
              <a:gd name="connsiteX85" fmla="*/ 1679313 w 6443456"/>
              <a:gd name="connsiteY85" fmla="*/ 5672360 h 5753325"/>
              <a:gd name="connsiteX86" fmla="*/ 1646933 w 6443456"/>
              <a:gd name="connsiteY86" fmla="*/ 5666227 h 5753325"/>
              <a:gd name="connsiteX87" fmla="*/ 1610055 w 6443456"/>
              <a:gd name="connsiteY87" fmla="*/ 5673643 h 5753325"/>
              <a:gd name="connsiteX88" fmla="*/ 1437641 w 6443456"/>
              <a:gd name="connsiteY88" fmla="*/ 5723266 h 5753325"/>
              <a:gd name="connsiteX89" fmla="*/ 1332869 w 6443456"/>
              <a:gd name="connsiteY89" fmla="*/ 5744752 h 5753325"/>
              <a:gd name="connsiteX90" fmla="*/ 1290525 w 6443456"/>
              <a:gd name="connsiteY90" fmla="*/ 5740036 h 5753325"/>
              <a:gd name="connsiteX91" fmla="*/ 1233107 w 6443456"/>
              <a:gd name="connsiteY91" fmla="*/ 5742106 h 5753325"/>
              <a:gd name="connsiteX92" fmla="*/ 1214532 w 6443456"/>
              <a:gd name="connsiteY92" fmla="*/ 5753325 h 5753325"/>
              <a:gd name="connsiteX93" fmla="*/ 1199955 w 6443456"/>
              <a:gd name="connsiteY93" fmla="*/ 5744831 h 5753325"/>
              <a:gd name="connsiteX94" fmla="*/ 1162337 w 6443456"/>
              <a:gd name="connsiteY94" fmla="*/ 5738048 h 5753325"/>
              <a:gd name="connsiteX95" fmla="*/ 1053457 w 6443456"/>
              <a:gd name="connsiteY95" fmla="*/ 5688676 h 5753325"/>
              <a:gd name="connsiteX96" fmla="*/ 1025798 w 6443456"/>
              <a:gd name="connsiteY96" fmla="*/ 5673166 h 5753325"/>
              <a:gd name="connsiteX97" fmla="*/ 947900 w 6443456"/>
              <a:gd name="connsiteY97" fmla="*/ 5657848 h 5753325"/>
              <a:gd name="connsiteX98" fmla="*/ 815627 w 6443456"/>
              <a:gd name="connsiteY98" fmla="*/ 5642557 h 5753325"/>
              <a:gd name="connsiteX99" fmla="*/ 788251 w 6443456"/>
              <a:gd name="connsiteY99" fmla="*/ 5637065 h 5753325"/>
              <a:gd name="connsiteX100" fmla="*/ 767822 w 6443456"/>
              <a:gd name="connsiteY100" fmla="*/ 5623450 h 5753325"/>
              <a:gd name="connsiteX101" fmla="*/ 765791 w 6443456"/>
              <a:gd name="connsiteY101" fmla="*/ 5612539 h 5753325"/>
              <a:gd name="connsiteX102" fmla="*/ 751230 w 6443456"/>
              <a:gd name="connsiteY102" fmla="*/ 5608092 h 5753325"/>
              <a:gd name="connsiteX103" fmla="*/ 748008 w 6443456"/>
              <a:gd name="connsiteY103" fmla="*/ 5605052 h 5753325"/>
              <a:gd name="connsiteX104" fmla="*/ 728871 w 6443456"/>
              <a:gd name="connsiteY104" fmla="*/ 5589469 h 5753325"/>
              <a:gd name="connsiteX105" fmla="*/ 671898 w 6443456"/>
              <a:gd name="connsiteY105" fmla="*/ 5602363 h 5753325"/>
              <a:gd name="connsiteX106" fmla="*/ 615065 w 6443456"/>
              <a:gd name="connsiteY106" fmla="*/ 5580257 h 5753325"/>
              <a:gd name="connsiteX107" fmla="*/ 355785 w 6443456"/>
              <a:gd name="connsiteY107" fmla="*/ 5514383 h 5753325"/>
              <a:gd name="connsiteX108" fmla="*/ 102269 w 6443456"/>
              <a:gd name="connsiteY108" fmla="*/ 5524347 h 5753325"/>
              <a:gd name="connsiteX109" fmla="*/ 13160 w 6443456"/>
              <a:gd name="connsiteY109" fmla="*/ 5514159 h 5753325"/>
              <a:gd name="connsiteX110" fmla="*/ 0 w 6443456"/>
              <a:gd name="connsiteY110" fmla="*/ 5511735 h 5753325"/>
              <a:gd name="connsiteX111" fmla="*/ 0 w 6443456"/>
              <a:gd name="connsiteY111" fmla="*/ 0 h 575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443456" h="5753325">
                <a:moveTo>
                  <a:pt x="0" y="0"/>
                </a:moveTo>
                <a:lnTo>
                  <a:pt x="6438980" y="0"/>
                </a:lnTo>
                <a:cubicBezTo>
                  <a:pt x="6439002" y="49"/>
                  <a:pt x="6439025" y="98"/>
                  <a:pt x="6439047" y="147"/>
                </a:cubicBezTo>
                <a:lnTo>
                  <a:pt x="6443456" y="130105"/>
                </a:lnTo>
                <a:cubicBezTo>
                  <a:pt x="6430828" y="154008"/>
                  <a:pt x="6411458" y="168030"/>
                  <a:pt x="6422751" y="174163"/>
                </a:cubicBezTo>
                <a:cubicBezTo>
                  <a:pt x="6418487" y="214830"/>
                  <a:pt x="6390727" y="235497"/>
                  <a:pt x="6396598" y="274847"/>
                </a:cubicBezTo>
                <a:cubicBezTo>
                  <a:pt x="6403386" y="335822"/>
                  <a:pt x="6333127" y="414969"/>
                  <a:pt x="6337615" y="471794"/>
                </a:cubicBezTo>
                <a:cubicBezTo>
                  <a:pt x="6324407" y="534783"/>
                  <a:pt x="6296331" y="556933"/>
                  <a:pt x="6304423" y="582623"/>
                </a:cubicBezTo>
                <a:cubicBezTo>
                  <a:pt x="6293676" y="611941"/>
                  <a:pt x="6296956" y="631352"/>
                  <a:pt x="6303977" y="664291"/>
                </a:cubicBezTo>
                <a:cubicBezTo>
                  <a:pt x="6302444" y="677879"/>
                  <a:pt x="6301462" y="685268"/>
                  <a:pt x="6299372" y="697330"/>
                </a:cubicBezTo>
                <a:cubicBezTo>
                  <a:pt x="6314387" y="714913"/>
                  <a:pt x="6313827" y="721408"/>
                  <a:pt x="6309888" y="754001"/>
                </a:cubicBezTo>
                <a:cubicBezTo>
                  <a:pt x="6306930" y="769492"/>
                  <a:pt x="6343751" y="814234"/>
                  <a:pt x="6339879" y="811136"/>
                </a:cubicBezTo>
                <a:lnTo>
                  <a:pt x="6330065" y="893399"/>
                </a:lnTo>
                <a:cubicBezTo>
                  <a:pt x="6341065" y="929331"/>
                  <a:pt x="6340586" y="969703"/>
                  <a:pt x="6328618" y="1009766"/>
                </a:cubicBezTo>
                <a:cubicBezTo>
                  <a:pt x="6286987" y="1110847"/>
                  <a:pt x="6336677" y="1067927"/>
                  <a:pt x="6320797" y="1146964"/>
                </a:cubicBezTo>
                <a:cubicBezTo>
                  <a:pt x="6308238" y="1199586"/>
                  <a:pt x="6355190" y="1221191"/>
                  <a:pt x="6334400" y="1280757"/>
                </a:cubicBezTo>
                <a:lnTo>
                  <a:pt x="6356023" y="1356227"/>
                </a:lnTo>
                <a:cubicBezTo>
                  <a:pt x="6356068" y="1358140"/>
                  <a:pt x="6356112" y="1360054"/>
                  <a:pt x="6356157" y="1361967"/>
                </a:cubicBezTo>
                <a:cubicBezTo>
                  <a:pt x="6355533" y="1373512"/>
                  <a:pt x="6353847" y="1384370"/>
                  <a:pt x="6350613" y="1393569"/>
                </a:cubicBezTo>
                <a:cubicBezTo>
                  <a:pt x="6364468" y="1383914"/>
                  <a:pt x="6345614" y="1435855"/>
                  <a:pt x="6357062" y="1444071"/>
                </a:cubicBezTo>
                <a:cubicBezTo>
                  <a:pt x="6366618" y="1448518"/>
                  <a:pt x="6363125" y="1465312"/>
                  <a:pt x="6364832" y="1478763"/>
                </a:cubicBezTo>
                <a:cubicBezTo>
                  <a:pt x="6367033" y="1481449"/>
                  <a:pt x="6368644" y="1487606"/>
                  <a:pt x="6369745" y="1495680"/>
                </a:cubicBezTo>
                <a:cubicBezTo>
                  <a:pt x="6370129" y="1501564"/>
                  <a:pt x="6370514" y="1507447"/>
                  <a:pt x="6370898" y="1513331"/>
                </a:cubicBezTo>
                <a:lnTo>
                  <a:pt x="6339773" y="1527414"/>
                </a:lnTo>
                <a:cubicBezTo>
                  <a:pt x="6334226" y="1566662"/>
                  <a:pt x="6321052" y="1604564"/>
                  <a:pt x="6321854" y="1635366"/>
                </a:cubicBezTo>
                <a:cubicBezTo>
                  <a:pt x="6320655" y="1701187"/>
                  <a:pt x="6292278" y="1721205"/>
                  <a:pt x="6299489" y="1784860"/>
                </a:cubicBezTo>
                <a:cubicBezTo>
                  <a:pt x="6294212" y="1831400"/>
                  <a:pt x="6277478" y="1829559"/>
                  <a:pt x="6267878" y="1858572"/>
                </a:cubicBezTo>
                <a:lnTo>
                  <a:pt x="6251146" y="1926167"/>
                </a:lnTo>
                <a:lnTo>
                  <a:pt x="6210686" y="2014834"/>
                </a:lnTo>
                <a:lnTo>
                  <a:pt x="6106652" y="2150572"/>
                </a:lnTo>
                <a:lnTo>
                  <a:pt x="6097813" y="2172208"/>
                </a:lnTo>
                <a:lnTo>
                  <a:pt x="6095990" y="2181185"/>
                </a:lnTo>
                <a:cubicBezTo>
                  <a:pt x="6094176" y="2187056"/>
                  <a:pt x="6092249" y="2190556"/>
                  <a:pt x="6090126" y="2192533"/>
                </a:cubicBezTo>
                <a:lnTo>
                  <a:pt x="6089503" y="2192543"/>
                </a:lnTo>
                <a:lnTo>
                  <a:pt x="6084946" y="2203694"/>
                </a:lnTo>
                <a:cubicBezTo>
                  <a:pt x="6068006" y="2222414"/>
                  <a:pt x="6006445" y="2274546"/>
                  <a:pt x="5987861" y="2304868"/>
                </a:cubicBezTo>
                <a:lnTo>
                  <a:pt x="5973439" y="2385635"/>
                </a:lnTo>
                <a:lnTo>
                  <a:pt x="5916727" y="2458777"/>
                </a:lnTo>
                <a:cubicBezTo>
                  <a:pt x="5897241" y="2491718"/>
                  <a:pt x="5869630" y="2534165"/>
                  <a:pt x="5856524" y="2583281"/>
                </a:cubicBezTo>
                <a:cubicBezTo>
                  <a:pt x="5857506" y="2592319"/>
                  <a:pt x="5833326" y="2744711"/>
                  <a:pt x="5838091" y="2753474"/>
                </a:cubicBezTo>
                <a:cubicBezTo>
                  <a:pt x="5785248" y="2871502"/>
                  <a:pt x="5778642" y="2803565"/>
                  <a:pt x="5744296" y="2893276"/>
                </a:cubicBezTo>
                <a:cubicBezTo>
                  <a:pt x="5695297" y="2988328"/>
                  <a:pt x="5724634" y="2958553"/>
                  <a:pt x="5682522" y="3044368"/>
                </a:cubicBezTo>
                <a:cubicBezTo>
                  <a:pt x="5632185" y="3125072"/>
                  <a:pt x="5597317" y="3217236"/>
                  <a:pt x="5557886" y="3304853"/>
                </a:cubicBezTo>
                <a:cubicBezTo>
                  <a:pt x="5482395" y="3325072"/>
                  <a:pt x="5519234" y="3371478"/>
                  <a:pt x="5483942" y="3416604"/>
                </a:cubicBezTo>
                <a:cubicBezTo>
                  <a:pt x="5462927" y="3437263"/>
                  <a:pt x="5484515" y="3475608"/>
                  <a:pt x="5461007" y="3503742"/>
                </a:cubicBezTo>
                <a:cubicBezTo>
                  <a:pt x="5452964" y="3510933"/>
                  <a:pt x="5447709" y="3554203"/>
                  <a:pt x="5437889" y="3559927"/>
                </a:cubicBezTo>
                <a:lnTo>
                  <a:pt x="5432770" y="3562948"/>
                </a:lnTo>
                <a:lnTo>
                  <a:pt x="5406795" y="3578594"/>
                </a:lnTo>
                <a:lnTo>
                  <a:pt x="5381495" y="3599883"/>
                </a:lnTo>
                <a:cubicBezTo>
                  <a:pt x="5373777" y="3608845"/>
                  <a:pt x="5367528" y="3619642"/>
                  <a:pt x="5363689" y="3633299"/>
                </a:cubicBezTo>
                <a:cubicBezTo>
                  <a:pt x="5370837" y="3689178"/>
                  <a:pt x="5280250" y="3728687"/>
                  <a:pt x="5291870" y="3799039"/>
                </a:cubicBezTo>
                <a:cubicBezTo>
                  <a:pt x="5291660" y="3823262"/>
                  <a:pt x="5263601" y="3888134"/>
                  <a:pt x="5241600" y="3894238"/>
                </a:cubicBezTo>
                <a:cubicBezTo>
                  <a:pt x="5232312" y="3906493"/>
                  <a:pt x="5231731" y="3924583"/>
                  <a:pt x="5211041" y="3924184"/>
                </a:cubicBezTo>
                <a:cubicBezTo>
                  <a:pt x="5184976" y="3926521"/>
                  <a:pt x="5198956" y="3986438"/>
                  <a:pt x="5176073" y="3970179"/>
                </a:cubicBezTo>
                <a:lnTo>
                  <a:pt x="5172826" y="3991773"/>
                </a:lnTo>
                <a:lnTo>
                  <a:pt x="5157053" y="3997708"/>
                </a:lnTo>
                <a:cubicBezTo>
                  <a:pt x="5140589" y="4003541"/>
                  <a:pt x="5128715" y="4008828"/>
                  <a:pt x="5127922" y="4022660"/>
                </a:cubicBezTo>
                <a:cubicBezTo>
                  <a:pt x="5105225" y="4035701"/>
                  <a:pt x="5043623" y="4065128"/>
                  <a:pt x="5020872" y="4075951"/>
                </a:cubicBezTo>
                <a:cubicBezTo>
                  <a:pt x="5006705" y="4069570"/>
                  <a:pt x="5001251" y="4081880"/>
                  <a:pt x="4991410" y="4087598"/>
                </a:cubicBezTo>
                <a:cubicBezTo>
                  <a:pt x="4974522" y="4085320"/>
                  <a:pt x="4937025" y="4121806"/>
                  <a:pt x="4930112" y="4138459"/>
                </a:cubicBezTo>
                <a:cubicBezTo>
                  <a:pt x="4918473" y="4190437"/>
                  <a:pt x="4844909" y="4190974"/>
                  <a:pt x="4834224" y="4231643"/>
                </a:cubicBezTo>
                <a:cubicBezTo>
                  <a:pt x="4827758" y="4239937"/>
                  <a:pt x="4820427" y="4245543"/>
                  <a:pt x="4812599" y="4249449"/>
                </a:cubicBezTo>
                <a:lnTo>
                  <a:pt x="4789188" y="4256678"/>
                </a:lnTo>
                <a:lnTo>
                  <a:pt x="4779554" y="4251313"/>
                </a:lnTo>
                <a:lnTo>
                  <a:pt x="4766885" y="4259812"/>
                </a:lnTo>
                <a:lnTo>
                  <a:pt x="4762510" y="4260383"/>
                </a:lnTo>
                <a:cubicBezTo>
                  <a:pt x="4754131" y="4261437"/>
                  <a:pt x="4745977" y="4262766"/>
                  <a:pt x="4738416" y="4265355"/>
                </a:cubicBezTo>
                <a:cubicBezTo>
                  <a:pt x="4764694" y="4302719"/>
                  <a:pt x="4678447" y="4293536"/>
                  <a:pt x="4712007" y="4317892"/>
                </a:cubicBezTo>
                <a:cubicBezTo>
                  <a:pt x="4675039" y="4338619"/>
                  <a:pt x="4716682" y="4356361"/>
                  <a:pt x="4658930" y="4348041"/>
                </a:cubicBezTo>
                <a:cubicBezTo>
                  <a:pt x="4614182" y="4379702"/>
                  <a:pt x="4505053" y="4447283"/>
                  <a:pt x="4443526" y="4507851"/>
                </a:cubicBezTo>
                <a:cubicBezTo>
                  <a:pt x="4410144" y="4540439"/>
                  <a:pt x="4338540" y="4659677"/>
                  <a:pt x="4289766" y="4711450"/>
                </a:cubicBezTo>
                <a:cubicBezTo>
                  <a:pt x="4238344" y="4747694"/>
                  <a:pt x="4215457" y="4807131"/>
                  <a:pt x="4150870" y="4818480"/>
                </a:cubicBezTo>
                <a:cubicBezTo>
                  <a:pt x="4103683" y="4855538"/>
                  <a:pt x="4148748" y="4891762"/>
                  <a:pt x="4006639" y="4933815"/>
                </a:cubicBezTo>
                <a:cubicBezTo>
                  <a:pt x="3736045" y="4990755"/>
                  <a:pt x="3474704" y="5040115"/>
                  <a:pt x="3298210" y="5070790"/>
                </a:cubicBezTo>
                <a:cubicBezTo>
                  <a:pt x="3121717" y="5101466"/>
                  <a:pt x="3041810" y="5115566"/>
                  <a:pt x="2947678" y="5117869"/>
                </a:cubicBezTo>
                <a:cubicBezTo>
                  <a:pt x="2853544" y="5120174"/>
                  <a:pt x="2858560" y="5135060"/>
                  <a:pt x="2822169" y="5129396"/>
                </a:cubicBezTo>
                <a:lnTo>
                  <a:pt x="2538773" y="5313397"/>
                </a:lnTo>
                <a:cubicBezTo>
                  <a:pt x="2405817" y="5334661"/>
                  <a:pt x="2144167" y="5431620"/>
                  <a:pt x="2014500" y="5519744"/>
                </a:cubicBezTo>
                <a:cubicBezTo>
                  <a:pt x="1982084" y="5541774"/>
                  <a:pt x="1956346" y="5565847"/>
                  <a:pt x="1934391" y="5591335"/>
                </a:cubicBezTo>
                <a:lnTo>
                  <a:pt x="1892550" y="5649708"/>
                </a:lnTo>
                <a:lnTo>
                  <a:pt x="1854769" y="5647691"/>
                </a:lnTo>
                <a:cubicBezTo>
                  <a:pt x="1838936" y="5647705"/>
                  <a:pt x="1823701" y="5648312"/>
                  <a:pt x="1809461" y="5648628"/>
                </a:cubicBezTo>
                <a:cubicBezTo>
                  <a:pt x="1834147" y="5698228"/>
                  <a:pt x="1737274" y="5633540"/>
                  <a:pt x="1745150" y="5693879"/>
                </a:cubicBezTo>
                <a:cubicBezTo>
                  <a:pt x="1734532" y="5692199"/>
                  <a:pt x="1724002" y="5688669"/>
                  <a:pt x="1713375" y="5684672"/>
                </a:cubicBezTo>
                <a:lnTo>
                  <a:pt x="1707808" y="5682611"/>
                </a:lnTo>
                <a:lnTo>
                  <a:pt x="1679313" y="5672360"/>
                </a:lnTo>
                <a:lnTo>
                  <a:pt x="1646933" y="5666227"/>
                </a:lnTo>
                <a:cubicBezTo>
                  <a:pt x="1635170" y="5665926"/>
                  <a:pt x="1622939" y="5667937"/>
                  <a:pt x="1610055" y="5673643"/>
                </a:cubicBezTo>
                <a:cubicBezTo>
                  <a:pt x="1571890" y="5714775"/>
                  <a:pt x="1484024" y="5669440"/>
                  <a:pt x="1437641" y="5723266"/>
                </a:cubicBezTo>
                <a:cubicBezTo>
                  <a:pt x="1418992" y="5738521"/>
                  <a:pt x="1351540" y="5757985"/>
                  <a:pt x="1332869" y="5744752"/>
                </a:cubicBezTo>
                <a:cubicBezTo>
                  <a:pt x="1317589" y="5745326"/>
                  <a:pt x="1303391" y="5756388"/>
                  <a:pt x="1290525" y="5740036"/>
                </a:cubicBezTo>
                <a:cubicBezTo>
                  <a:pt x="1272146" y="5721242"/>
                  <a:pt x="1235243" y="5770261"/>
                  <a:pt x="1233107" y="5742106"/>
                </a:cubicBezTo>
                <a:lnTo>
                  <a:pt x="1214532" y="5753325"/>
                </a:lnTo>
                <a:lnTo>
                  <a:pt x="1199955" y="5744831"/>
                </a:lnTo>
                <a:cubicBezTo>
                  <a:pt x="1185016" y="5735734"/>
                  <a:pt x="1173414" y="5729861"/>
                  <a:pt x="1162337" y="5738048"/>
                </a:cubicBezTo>
                <a:cubicBezTo>
                  <a:pt x="1137920" y="5728689"/>
                  <a:pt x="1076212" y="5699490"/>
                  <a:pt x="1053457" y="5688676"/>
                </a:cubicBezTo>
                <a:cubicBezTo>
                  <a:pt x="1049315" y="5673592"/>
                  <a:pt x="1036434" y="5677184"/>
                  <a:pt x="1025798" y="5673166"/>
                </a:cubicBezTo>
                <a:cubicBezTo>
                  <a:pt x="1016787" y="5658576"/>
                  <a:pt x="965030" y="5652626"/>
                  <a:pt x="947900" y="5657848"/>
                </a:cubicBezTo>
                <a:cubicBezTo>
                  <a:pt x="900757" y="5681878"/>
                  <a:pt x="853518" y="5624981"/>
                  <a:pt x="815627" y="5642557"/>
                </a:cubicBezTo>
                <a:cubicBezTo>
                  <a:pt x="805172" y="5642805"/>
                  <a:pt x="796221" y="5640669"/>
                  <a:pt x="788251" y="5637065"/>
                </a:cubicBezTo>
                <a:lnTo>
                  <a:pt x="767822" y="5623450"/>
                </a:lnTo>
                <a:lnTo>
                  <a:pt x="765791" y="5612539"/>
                </a:lnTo>
                <a:lnTo>
                  <a:pt x="751230" y="5608092"/>
                </a:lnTo>
                <a:lnTo>
                  <a:pt x="748008" y="5605052"/>
                </a:lnTo>
                <a:cubicBezTo>
                  <a:pt x="741868" y="5599203"/>
                  <a:pt x="735661" y="5593704"/>
                  <a:pt x="728871" y="5589469"/>
                </a:cubicBezTo>
                <a:cubicBezTo>
                  <a:pt x="717035" y="5633700"/>
                  <a:pt x="669153" y="5560747"/>
                  <a:pt x="671898" y="5602363"/>
                </a:cubicBezTo>
                <a:cubicBezTo>
                  <a:pt x="632522" y="5586794"/>
                  <a:pt x="645467" y="5630489"/>
                  <a:pt x="615065" y="5580257"/>
                </a:cubicBezTo>
                <a:cubicBezTo>
                  <a:pt x="562379" y="5565593"/>
                  <a:pt x="441250" y="5523701"/>
                  <a:pt x="355785" y="5514383"/>
                </a:cubicBezTo>
                <a:cubicBezTo>
                  <a:pt x="309622" y="5509152"/>
                  <a:pt x="172894" y="5529342"/>
                  <a:pt x="102269" y="5524347"/>
                </a:cubicBezTo>
                <a:cubicBezTo>
                  <a:pt x="72050" y="5515878"/>
                  <a:pt x="41939" y="5516649"/>
                  <a:pt x="13160" y="5514159"/>
                </a:cubicBezTo>
                <a:lnTo>
                  <a:pt x="0" y="551173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2727E192-A554-56DF-68A8-6B02F028FA60}"/>
              </a:ext>
            </a:extLst>
          </p:cNvPr>
          <p:cNvSpPr>
            <a:spLocks noGrp="1"/>
          </p:cNvSpPr>
          <p:nvPr>
            <p:ph type="title"/>
          </p:nvPr>
        </p:nvSpPr>
        <p:spPr>
          <a:xfrm>
            <a:off x="838199" y="1068891"/>
            <a:ext cx="4259731" cy="1985085"/>
          </a:xfrm>
        </p:spPr>
        <p:txBody>
          <a:bodyPr anchor="b">
            <a:normAutofit/>
          </a:bodyPr>
          <a:lstStyle/>
          <a:p>
            <a:pPr algn="ctr"/>
            <a:br>
              <a:rPr lang="en-US" sz="3400" dirty="0"/>
            </a:br>
            <a:r>
              <a:rPr lang="en-US" sz="3400" dirty="0"/>
              <a:t>Staffing is Dynamic and Contingent on Need</a:t>
            </a:r>
            <a:br>
              <a:rPr lang="en-US" sz="3400" dirty="0"/>
            </a:br>
            <a:endParaRPr lang="en-US" sz="3400" dirty="0"/>
          </a:p>
        </p:txBody>
      </p:sp>
      <p:sp>
        <p:nvSpPr>
          <p:cNvPr id="13" name="Freeform: Shape 12">
            <a:extLst>
              <a:ext uri="{FF2B5EF4-FFF2-40B4-BE49-F238E27FC236}">
                <a16:creationId xmlns:a16="http://schemas.microsoft.com/office/drawing/2014/main" id="{CF93DC6C-1BFD-4414-BF23-471C8831C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664" y="3440576"/>
            <a:ext cx="4114800" cy="267505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508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63AE48CB-78BF-DAC4-AEAC-68756AFBA153}"/>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1049617" y="3808796"/>
            <a:ext cx="3836894" cy="1944229"/>
          </a:xfrm>
          <a:prstGeom prst="rect">
            <a:avLst/>
          </a:prstGeom>
          <a:noFill/>
        </p:spPr>
      </p:pic>
      <p:sp>
        <p:nvSpPr>
          <p:cNvPr id="15" name="Rectangle 6">
            <a:extLst>
              <a:ext uri="{FF2B5EF4-FFF2-40B4-BE49-F238E27FC236}">
                <a16:creationId xmlns:a16="http://schemas.microsoft.com/office/drawing/2014/main" id="{001928A5-13A8-4372-8A77-BCAAE5553E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4188" y="5840345"/>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15CA1021-153A-E193-D57D-261D3F7F66D0}"/>
              </a:ext>
            </a:extLst>
          </p:cNvPr>
          <p:cNvSpPr>
            <a:spLocks noGrp="1"/>
          </p:cNvSpPr>
          <p:nvPr>
            <p:ph idx="1"/>
          </p:nvPr>
        </p:nvSpPr>
        <p:spPr>
          <a:xfrm>
            <a:off x="6586415" y="723153"/>
            <a:ext cx="4555782" cy="5392482"/>
          </a:xfrm>
        </p:spPr>
        <p:txBody>
          <a:bodyPr anchor="ctr">
            <a:normAutofit/>
          </a:bodyPr>
          <a:lstStyle/>
          <a:p>
            <a:pPr marL="0" indent="0">
              <a:buNone/>
            </a:pPr>
            <a:r>
              <a:rPr lang="en-US" sz="2000" i="1" dirty="0"/>
              <a:t>Hypothesis – 100 unduplicated cases annually, 3-4 Direct CAS Contacts Weekly,            Case Management, Clinical, Medical, Crisis Intervention</a:t>
            </a:r>
          </a:p>
          <a:p>
            <a:r>
              <a:rPr lang="en-US" sz="2000" b="1" dirty="0"/>
              <a:t>CAS Director – .25 Damar FTE (Administrates/Executes/Oversees)</a:t>
            </a:r>
          </a:p>
          <a:p>
            <a:r>
              <a:rPr lang="en-US" sz="2000" b="1" dirty="0"/>
              <a:t>CAS Supervisor – 1 Damar FTE (Supervises and Supports CAS Providers)</a:t>
            </a:r>
          </a:p>
          <a:p>
            <a:r>
              <a:rPr lang="en-US" sz="2000" b="1" dirty="0"/>
              <a:t>CAS Central Care Coordinator – 2 Damar FTE (Referral Management, Service Compliance)</a:t>
            </a:r>
          </a:p>
          <a:p>
            <a:r>
              <a:rPr lang="en-US" sz="2000" b="1" dirty="0"/>
              <a:t>Psychologist – 2 FTE – Damar/Contracted Partner (Training, Oversight, Supervision)</a:t>
            </a:r>
          </a:p>
        </p:txBody>
      </p:sp>
    </p:spTree>
    <p:extLst>
      <p:ext uri="{BB962C8B-B14F-4D97-AF65-F5344CB8AC3E}">
        <p14:creationId xmlns:p14="http://schemas.microsoft.com/office/powerpoint/2010/main" val="2010616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637B2035-1FCB-439A-B421-095E136C7E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10">
            <a:extLst>
              <a:ext uri="{FF2B5EF4-FFF2-40B4-BE49-F238E27FC236}">
                <a16:creationId xmlns:a16="http://schemas.microsoft.com/office/drawing/2014/main" id="{B39A1F5A-E57E-4178-8F57-A18DC747E5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6291618" cy="5097980"/>
          </a:xfrm>
          <a:custGeom>
            <a:avLst/>
            <a:gdLst>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516105 w 6530408"/>
              <a:gd name="connsiteY8" fmla="*/ 476071 h 5753325"/>
              <a:gd name="connsiteX9" fmla="*/ 6488360 w 6530408"/>
              <a:gd name="connsiteY9" fmla="*/ 535865 h 5753325"/>
              <a:gd name="connsiteX10" fmla="*/ 6492864 w 6530408"/>
              <a:gd name="connsiteY10" fmla="*/ 615799 h 5753325"/>
              <a:gd name="connsiteX11" fmla="*/ 6459988 w 6530408"/>
              <a:gd name="connsiteY11" fmla="*/ 707628 h 5753325"/>
              <a:gd name="connsiteX12" fmla="*/ 6453989 w 6530408"/>
              <a:gd name="connsiteY12" fmla="*/ 711876 h 5753325"/>
              <a:gd name="connsiteX13" fmla="*/ 6453209 w 6530408"/>
              <a:gd name="connsiteY13" fmla="*/ 719127 h 5753325"/>
              <a:gd name="connsiteX14" fmla="*/ 6457662 w 6530408"/>
              <a:gd name="connsiteY14" fmla="*/ 723331 h 5753325"/>
              <a:gd name="connsiteX15" fmla="*/ 6447445 w 6530408"/>
              <a:gd name="connsiteY15" fmla="*/ 780003 h 5753325"/>
              <a:gd name="connsiteX16" fmla="*/ 6426552 w 6530408"/>
              <a:gd name="connsiteY16" fmla="*/ 845805 h 5753325"/>
              <a:gd name="connsiteX17" fmla="*/ 6434072 w 6530408"/>
              <a:gd name="connsiteY17" fmla="*/ 910733 h 5753325"/>
              <a:gd name="connsiteX18" fmla="*/ 6432570 w 6530408"/>
              <a:gd name="connsiteY18" fmla="*/ 983394 h 5753325"/>
              <a:gd name="connsiteX19" fmla="*/ 6431878 w 6530408"/>
              <a:gd name="connsiteY19" fmla="*/ 1026728 h 5753325"/>
              <a:gd name="connsiteX20" fmla="*/ 6414269 w 6530408"/>
              <a:gd name="connsiteY20" fmla="*/ 1151111 h 5753325"/>
              <a:gd name="connsiteX21" fmla="*/ 6371722 w 6530408"/>
              <a:gd name="connsiteY21" fmla="*/ 1318080 h 5753325"/>
              <a:gd name="connsiteX22" fmla="*/ 6356023 w 6530408"/>
              <a:gd name="connsiteY22" fmla="*/ 1356227 h 5753325"/>
              <a:gd name="connsiteX23" fmla="*/ 6356157 w 6530408"/>
              <a:gd name="connsiteY23" fmla="*/ 1361967 h 5753325"/>
              <a:gd name="connsiteX24" fmla="*/ 6350613 w 6530408"/>
              <a:gd name="connsiteY24" fmla="*/ 1393569 h 5753325"/>
              <a:gd name="connsiteX25" fmla="*/ 6357062 w 6530408"/>
              <a:gd name="connsiteY25" fmla="*/ 1444071 h 5753325"/>
              <a:gd name="connsiteX26" fmla="*/ 6364832 w 6530408"/>
              <a:gd name="connsiteY26" fmla="*/ 1478763 h 5753325"/>
              <a:gd name="connsiteX27" fmla="*/ 6369745 w 6530408"/>
              <a:gd name="connsiteY27" fmla="*/ 1495680 h 5753325"/>
              <a:gd name="connsiteX28" fmla="*/ 6370898 w 6530408"/>
              <a:gd name="connsiteY28" fmla="*/ 1513331 h 5753325"/>
              <a:gd name="connsiteX29" fmla="*/ 6368801 w 6530408"/>
              <a:gd name="connsiteY29" fmla="*/ 1527414 h 5753325"/>
              <a:gd name="connsiteX30" fmla="*/ 6359177 w 6530408"/>
              <a:gd name="connsiteY30" fmla="*/ 1639513 h 5753325"/>
              <a:gd name="connsiteX31" fmla="*/ 6299489 w 6530408"/>
              <a:gd name="connsiteY31" fmla="*/ 1784860 h 5753325"/>
              <a:gd name="connsiteX32" fmla="*/ 6267878 w 6530408"/>
              <a:gd name="connsiteY32" fmla="*/ 1858572 h 5753325"/>
              <a:gd name="connsiteX33" fmla="*/ 6251146 w 6530408"/>
              <a:gd name="connsiteY33" fmla="*/ 1926167 h 5753325"/>
              <a:gd name="connsiteX34" fmla="*/ 6210686 w 6530408"/>
              <a:gd name="connsiteY34" fmla="*/ 2014834 h 5753325"/>
              <a:gd name="connsiteX35" fmla="*/ 6106652 w 6530408"/>
              <a:gd name="connsiteY35" fmla="*/ 2150572 h 5753325"/>
              <a:gd name="connsiteX36" fmla="*/ 6097813 w 6530408"/>
              <a:gd name="connsiteY36" fmla="*/ 2172208 h 5753325"/>
              <a:gd name="connsiteX37" fmla="*/ 6095990 w 6530408"/>
              <a:gd name="connsiteY37" fmla="*/ 2181185 h 5753325"/>
              <a:gd name="connsiteX38" fmla="*/ 6090126 w 6530408"/>
              <a:gd name="connsiteY38" fmla="*/ 2192533 h 5753325"/>
              <a:gd name="connsiteX39" fmla="*/ 6089503 w 6530408"/>
              <a:gd name="connsiteY39" fmla="*/ 2192543 h 5753325"/>
              <a:gd name="connsiteX40" fmla="*/ 6084946 w 6530408"/>
              <a:gd name="connsiteY40" fmla="*/ 2203694 h 5753325"/>
              <a:gd name="connsiteX41" fmla="*/ 5987861 w 6530408"/>
              <a:gd name="connsiteY41" fmla="*/ 2304868 h 5753325"/>
              <a:gd name="connsiteX42" fmla="*/ 5973439 w 6530408"/>
              <a:gd name="connsiteY42" fmla="*/ 2385635 h 5753325"/>
              <a:gd name="connsiteX43" fmla="*/ 5916727 w 6530408"/>
              <a:gd name="connsiteY43" fmla="*/ 2458777 h 5753325"/>
              <a:gd name="connsiteX44" fmla="*/ 5856524 w 6530408"/>
              <a:gd name="connsiteY44" fmla="*/ 2583281 h 5753325"/>
              <a:gd name="connsiteX45" fmla="*/ 5838091 w 6530408"/>
              <a:gd name="connsiteY45" fmla="*/ 2753474 h 5753325"/>
              <a:gd name="connsiteX46" fmla="*/ 5777471 w 6530408"/>
              <a:gd name="connsiteY46" fmla="*/ 2901570 h 5753325"/>
              <a:gd name="connsiteX47" fmla="*/ 5723992 w 6530408"/>
              <a:gd name="connsiteY47" fmla="*/ 2998752 h 5753325"/>
              <a:gd name="connsiteX48" fmla="*/ 5557886 w 6530408"/>
              <a:gd name="connsiteY48" fmla="*/ 3329735 h 5753325"/>
              <a:gd name="connsiteX49" fmla="*/ 5471501 w 6530408"/>
              <a:gd name="connsiteY49" fmla="*/ 3462221 h 5753325"/>
              <a:gd name="connsiteX50" fmla="*/ 5465154 w 6530408"/>
              <a:gd name="connsiteY50" fmla="*/ 3541065 h 5753325"/>
              <a:gd name="connsiteX51" fmla="*/ 5437889 w 6530408"/>
              <a:gd name="connsiteY51" fmla="*/ 3559927 h 5753325"/>
              <a:gd name="connsiteX52" fmla="*/ 5432770 w 6530408"/>
              <a:gd name="connsiteY52" fmla="*/ 3562948 h 5753325"/>
              <a:gd name="connsiteX53" fmla="*/ 5406795 w 6530408"/>
              <a:gd name="connsiteY53" fmla="*/ 3578594 h 5753325"/>
              <a:gd name="connsiteX54" fmla="*/ 5381495 w 6530408"/>
              <a:gd name="connsiteY54" fmla="*/ 3599883 h 5753325"/>
              <a:gd name="connsiteX55" fmla="*/ 5363689 w 6530408"/>
              <a:gd name="connsiteY55" fmla="*/ 3633299 h 5753325"/>
              <a:gd name="connsiteX56" fmla="*/ 5291870 w 6530408"/>
              <a:gd name="connsiteY56" fmla="*/ 3799039 h 5753325"/>
              <a:gd name="connsiteX57" fmla="*/ 5241600 w 6530408"/>
              <a:gd name="connsiteY57" fmla="*/ 3894238 h 5753325"/>
              <a:gd name="connsiteX58" fmla="*/ 5211041 w 6530408"/>
              <a:gd name="connsiteY58" fmla="*/ 3924184 h 5753325"/>
              <a:gd name="connsiteX59" fmla="*/ 5176073 w 6530408"/>
              <a:gd name="connsiteY59" fmla="*/ 3970179 h 5753325"/>
              <a:gd name="connsiteX60" fmla="*/ 5172826 w 6530408"/>
              <a:gd name="connsiteY60" fmla="*/ 3991773 h 5753325"/>
              <a:gd name="connsiteX61" fmla="*/ 5157053 w 6530408"/>
              <a:gd name="connsiteY61" fmla="*/ 3997708 h 5753325"/>
              <a:gd name="connsiteX62" fmla="*/ 5127922 w 6530408"/>
              <a:gd name="connsiteY62" fmla="*/ 4022660 h 5753325"/>
              <a:gd name="connsiteX63" fmla="*/ 5020872 w 6530408"/>
              <a:gd name="connsiteY63" fmla="*/ 4075951 h 5753325"/>
              <a:gd name="connsiteX64" fmla="*/ 4991410 w 6530408"/>
              <a:gd name="connsiteY64" fmla="*/ 4087598 h 5753325"/>
              <a:gd name="connsiteX65" fmla="*/ 4930112 w 6530408"/>
              <a:gd name="connsiteY65" fmla="*/ 4138459 h 5753325"/>
              <a:gd name="connsiteX66" fmla="*/ 4834224 w 6530408"/>
              <a:gd name="connsiteY66" fmla="*/ 4231643 h 5753325"/>
              <a:gd name="connsiteX67" fmla="*/ 4812599 w 6530408"/>
              <a:gd name="connsiteY67" fmla="*/ 4249449 h 5753325"/>
              <a:gd name="connsiteX68" fmla="*/ 4789188 w 6530408"/>
              <a:gd name="connsiteY68" fmla="*/ 4256678 h 5753325"/>
              <a:gd name="connsiteX69" fmla="*/ 4779554 w 6530408"/>
              <a:gd name="connsiteY69" fmla="*/ 4251313 h 5753325"/>
              <a:gd name="connsiteX70" fmla="*/ 4766885 w 6530408"/>
              <a:gd name="connsiteY70" fmla="*/ 4259812 h 5753325"/>
              <a:gd name="connsiteX71" fmla="*/ 4762510 w 6530408"/>
              <a:gd name="connsiteY71" fmla="*/ 4260383 h 5753325"/>
              <a:gd name="connsiteX72" fmla="*/ 4738416 w 6530408"/>
              <a:gd name="connsiteY72" fmla="*/ 4265355 h 5753325"/>
              <a:gd name="connsiteX73" fmla="*/ 4712007 w 6530408"/>
              <a:gd name="connsiteY73" fmla="*/ 4317892 h 5753325"/>
              <a:gd name="connsiteX74" fmla="*/ 4658930 w 6530408"/>
              <a:gd name="connsiteY74" fmla="*/ 4348041 h 5753325"/>
              <a:gd name="connsiteX75" fmla="*/ 4443526 w 6530408"/>
              <a:gd name="connsiteY75" fmla="*/ 4507851 h 5753325"/>
              <a:gd name="connsiteX76" fmla="*/ 4289766 w 6530408"/>
              <a:gd name="connsiteY76" fmla="*/ 4711450 h 5753325"/>
              <a:gd name="connsiteX77" fmla="*/ 4150870 w 6530408"/>
              <a:gd name="connsiteY77" fmla="*/ 4818480 h 5753325"/>
              <a:gd name="connsiteX78" fmla="*/ 4006639 w 6530408"/>
              <a:gd name="connsiteY78" fmla="*/ 4933815 h 5753325"/>
              <a:gd name="connsiteX79" fmla="*/ 3298210 w 6530408"/>
              <a:gd name="connsiteY79" fmla="*/ 5070790 h 5753325"/>
              <a:gd name="connsiteX80" fmla="*/ 2947678 w 6530408"/>
              <a:gd name="connsiteY80" fmla="*/ 5117869 h 5753325"/>
              <a:gd name="connsiteX81" fmla="*/ 2822169 w 6530408"/>
              <a:gd name="connsiteY81" fmla="*/ 5129396 h 5753325"/>
              <a:gd name="connsiteX82" fmla="*/ 2538773 w 6530408"/>
              <a:gd name="connsiteY82" fmla="*/ 5313397 h 5753325"/>
              <a:gd name="connsiteX83" fmla="*/ 2014500 w 6530408"/>
              <a:gd name="connsiteY83" fmla="*/ 5519744 h 5753325"/>
              <a:gd name="connsiteX84" fmla="*/ 1934391 w 6530408"/>
              <a:gd name="connsiteY84" fmla="*/ 5591335 h 5753325"/>
              <a:gd name="connsiteX85" fmla="*/ 1892550 w 6530408"/>
              <a:gd name="connsiteY85" fmla="*/ 5649708 h 5753325"/>
              <a:gd name="connsiteX86" fmla="*/ 1854769 w 6530408"/>
              <a:gd name="connsiteY86" fmla="*/ 5647691 h 5753325"/>
              <a:gd name="connsiteX87" fmla="*/ 1809461 w 6530408"/>
              <a:gd name="connsiteY87" fmla="*/ 5648628 h 5753325"/>
              <a:gd name="connsiteX88" fmla="*/ 1745150 w 6530408"/>
              <a:gd name="connsiteY88" fmla="*/ 5693879 h 5753325"/>
              <a:gd name="connsiteX89" fmla="*/ 1713375 w 6530408"/>
              <a:gd name="connsiteY89" fmla="*/ 5684672 h 5753325"/>
              <a:gd name="connsiteX90" fmla="*/ 1707808 w 6530408"/>
              <a:gd name="connsiteY90" fmla="*/ 5682611 h 5753325"/>
              <a:gd name="connsiteX91" fmla="*/ 1679313 w 6530408"/>
              <a:gd name="connsiteY91" fmla="*/ 5672360 h 5753325"/>
              <a:gd name="connsiteX92" fmla="*/ 1646933 w 6530408"/>
              <a:gd name="connsiteY92" fmla="*/ 5666227 h 5753325"/>
              <a:gd name="connsiteX93" fmla="*/ 1610055 w 6530408"/>
              <a:gd name="connsiteY93" fmla="*/ 5673643 h 5753325"/>
              <a:gd name="connsiteX94" fmla="*/ 1437641 w 6530408"/>
              <a:gd name="connsiteY94" fmla="*/ 5723266 h 5753325"/>
              <a:gd name="connsiteX95" fmla="*/ 1332869 w 6530408"/>
              <a:gd name="connsiteY95" fmla="*/ 5744752 h 5753325"/>
              <a:gd name="connsiteX96" fmla="*/ 1290525 w 6530408"/>
              <a:gd name="connsiteY96" fmla="*/ 5740036 h 5753325"/>
              <a:gd name="connsiteX97" fmla="*/ 1233107 w 6530408"/>
              <a:gd name="connsiteY97" fmla="*/ 5742106 h 5753325"/>
              <a:gd name="connsiteX98" fmla="*/ 1214532 w 6530408"/>
              <a:gd name="connsiteY98" fmla="*/ 5753325 h 5753325"/>
              <a:gd name="connsiteX99" fmla="*/ 1199955 w 6530408"/>
              <a:gd name="connsiteY99" fmla="*/ 5744831 h 5753325"/>
              <a:gd name="connsiteX100" fmla="*/ 1162337 w 6530408"/>
              <a:gd name="connsiteY100" fmla="*/ 5738048 h 5753325"/>
              <a:gd name="connsiteX101" fmla="*/ 1053457 w 6530408"/>
              <a:gd name="connsiteY101" fmla="*/ 5688676 h 5753325"/>
              <a:gd name="connsiteX102" fmla="*/ 1025798 w 6530408"/>
              <a:gd name="connsiteY102" fmla="*/ 5673166 h 5753325"/>
              <a:gd name="connsiteX103" fmla="*/ 947900 w 6530408"/>
              <a:gd name="connsiteY103" fmla="*/ 5657848 h 5753325"/>
              <a:gd name="connsiteX104" fmla="*/ 815627 w 6530408"/>
              <a:gd name="connsiteY104" fmla="*/ 5642557 h 5753325"/>
              <a:gd name="connsiteX105" fmla="*/ 788251 w 6530408"/>
              <a:gd name="connsiteY105" fmla="*/ 5637065 h 5753325"/>
              <a:gd name="connsiteX106" fmla="*/ 767822 w 6530408"/>
              <a:gd name="connsiteY106" fmla="*/ 5623450 h 5753325"/>
              <a:gd name="connsiteX107" fmla="*/ 765791 w 6530408"/>
              <a:gd name="connsiteY107" fmla="*/ 5612539 h 5753325"/>
              <a:gd name="connsiteX108" fmla="*/ 751230 w 6530408"/>
              <a:gd name="connsiteY108" fmla="*/ 5608092 h 5753325"/>
              <a:gd name="connsiteX109" fmla="*/ 748008 w 6530408"/>
              <a:gd name="connsiteY109" fmla="*/ 5605052 h 5753325"/>
              <a:gd name="connsiteX110" fmla="*/ 728871 w 6530408"/>
              <a:gd name="connsiteY110" fmla="*/ 5589469 h 5753325"/>
              <a:gd name="connsiteX111" fmla="*/ 671898 w 6530408"/>
              <a:gd name="connsiteY111" fmla="*/ 5602363 h 5753325"/>
              <a:gd name="connsiteX112" fmla="*/ 615065 w 6530408"/>
              <a:gd name="connsiteY112" fmla="*/ 5580257 h 5753325"/>
              <a:gd name="connsiteX113" fmla="*/ 355785 w 6530408"/>
              <a:gd name="connsiteY113" fmla="*/ 5514383 h 5753325"/>
              <a:gd name="connsiteX114" fmla="*/ 102269 w 6530408"/>
              <a:gd name="connsiteY114" fmla="*/ 5524347 h 5753325"/>
              <a:gd name="connsiteX115" fmla="*/ 13160 w 6530408"/>
              <a:gd name="connsiteY115" fmla="*/ 5514159 h 5753325"/>
              <a:gd name="connsiteX116" fmla="*/ 0 w 6530408"/>
              <a:gd name="connsiteY116" fmla="*/ 5511735 h 5753325"/>
              <a:gd name="connsiteX0" fmla="*/ 0 w 6530408"/>
              <a:gd name="connsiteY0" fmla="*/ 0 h 5753325"/>
              <a:gd name="connsiteX1" fmla="*/ 6438980 w 6530408"/>
              <a:gd name="connsiteY1" fmla="*/ 0 h 5753325"/>
              <a:gd name="connsiteX2" fmla="*/ 6439047 w 6530408"/>
              <a:gd name="connsiteY2" fmla="*/ 147 h 5753325"/>
              <a:gd name="connsiteX3" fmla="*/ 6443456 w 6530408"/>
              <a:gd name="connsiteY3" fmla="*/ 130105 h 5753325"/>
              <a:gd name="connsiteX4" fmla="*/ 6447632 w 6530408"/>
              <a:gd name="connsiteY4" fmla="*/ 170016 h 5753325"/>
              <a:gd name="connsiteX5" fmla="*/ 6465936 w 6530408"/>
              <a:gd name="connsiteY5" fmla="*/ 274847 h 5753325"/>
              <a:gd name="connsiteX6" fmla="*/ 6506836 w 6530408"/>
              <a:gd name="connsiteY6" fmla="*/ 331778 h 5753325"/>
              <a:gd name="connsiteX7" fmla="*/ 6530408 w 6530408"/>
              <a:gd name="connsiteY7" fmla="*/ 427517 h 5753325"/>
              <a:gd name="connsiteX8" fmla="*/ 6488360 w 6530408"/>
              <a:gd name="connsiteY8" fmla="*/ 535865 h 5753325"/>
              <a:gd name="connsiteX9" fmla="*/ 6492864 w 6530408"/>
              <a:gd name="connsiteY9" fmla="*/ 615799 h 5753325"/>
              <a:gd name="connsiteX10" fmla="*/ 6459988 w 6530408"/>
              <a:gd name="connsiteY10" fmla="*/ 707628 h 5753325"/>
              <a:gd name="connsiteX11" fmla="*/ 6453989 w 6530408"/>
              <a:gd name="connsiteY11" fmla="*/ 711876 h 5753325"/>
              <a:gd name="connsiteX12" fmla="*/ 6453209 w 6530408"/>
              <a:gd name="connsiteY12" fmla="*/ 719127 h 5753325"/>
              <a:gd name="connsiteX13" fmla="*/ 6457662 w 6530408"/>
              <a:gd name="connsiteY13" fmla="*/ 723331 h 5753325"/>
              <a:gd name="connsiteX14" fmla="*/ 6447445 w 6530408"/>
              <a:gd name="connsiteY14" fmla="*/ 780003 h 5753325"/>
              <a:gd name="connsiteX15" fmla="*/ 6426552 w 6530408"/>
              <a:gd name="connsiteY15" fmla="*/ 845805 h 5753325"/>
              <a:gd name="connsiteX16" fmla="*/ 6434072 w 6530408"/>
              <a:gd name="connsiteY16" fmla="*/ 910733 h 5753325"/>
              <a:gd name="connsiteX17" fmla="*/ 6432570 w 6530408"/>
              <a:gd name="connsiteY17" fmla="*/ 983394 h 5753325"/>
              <a:gd name="connsiteX18" fmla="*/ 6431878 w 6530408"/>
              <a:gd name="connsiteY18" fmla="*/ 1026728 h 5753325"/>
              <a:gd name="connsiteX19" fmla="*/ 6414269 w 6530408"/>
              <a:gd name="connsiteY19" fmla="*/ 1151111 h 5753325"/>
              <a:gd name="connsiteX20" fmla="*/ 6371722 w 6530408"/>
              <a:gd name="connsiteY20" fmla="*/ 1318080 h 5753325"/>
              <a:gd name="connsiteX21" fmla="*/ 6356023 w 6530408"/>
              <a:gd name="connsiteY21" fmla="*/ 1356227 h 5753325"/>
              <a:gd name="connsiteX22" fmla="*/ 6356157 w 6530408"/>
              <a:gd name="connsiteY22" fmla="*/ 1361967 h 5753325"/>
              <a:gd name="connsiteX23" fmla="*/ 6350613 w 6530408"/>
              <a:gd name="connsiteY23" fmla="*/ 1393569 h 5753325"/>
              <a:gd name="connsiteX24" fmla="*/ 6357062 w 6530408"/>
              <a:gd name="connsiteY24" fmla="*/ 1444071 h 5753325"/>
              <a:gd name="connsiteX25" fmla="*/ 6364832 w 6530408"/>
              <a:gd name="connsiteY25" fmla="*/ 1478763 h 5753325"/>
              <a:gd name="connsiteX26" fmla="*/ 6369745 w 6530408"/>
              <a:gd name="connsiteY26" fmla="*/ 1495680 h 5753325"/>
              <a:gd name="connsiteX27" fmla="*/ 6370898 w 6530408"/>
              <a:gd name="connsiteY27" fmla="*/ 1513331 h 5753325"/>
              <a:gd name="connsiteX28" fmla="*/ 6368801 w 6530408"/>
              <a:gd name="connsiteY28" fmla="*/ 1527414 h 5753325"/>
              <a:gd name="connsiteX29" fmla="*/ 6359177 w 6530408"/>
              <a:gd name="connsiteY29" fmla="*/ 1639513 h 5753325"/>
              <a:gd name="connsiteX30" fmla="*/ 6299489 w 6530408"/>
              <a:gd name="connsiteY30" fmla="*/ 1784860 h 5753325"/>
              <a:gd name="connsiteX31" fmla="*/ 6267878 w 6530408"/>
              <a:gd name="connsiteY31" fmla="*/ 1858572 h 5753325"/>
              <a:gd name="connsiteX32" fmla="*/ 6251146 w 6530408"/>
              <a:gd name="connsiteY32" fmla="*/ 1926167 h 5753325"/>
              <a:gd name="connsiteX33" fmla="*/ 6210686 w 6530408"/>
              <a:gd name="connsiteY33" fmla="*/ 2014834 h 5753325"/>
              <a:gd name="connsiteX34" fmla="*/ 6106652 w 6530408"/>
              <a:gd name="connsiteY34" fmla="*/ 2150572 h 5753325"/>
              <a:gd name="connsiteX35" fmla="*/ 6097813 w 6530408"/>
              <a:gd name="connsiteY35" fmla="*/ 2172208 h 5753325"/>
              <a:gd name="connsiteX36" fmla="*/ 6095990 w 6530408"/>
              <a:gd name="connsiteY36" fmla="*/ 2181185 h 5753325"/>
              <a:gd name="connsiteX37" fmla="*/ 6090126 w 6530408"/>
              <a:gd name="connsiteY37" fmla="*/ 2192533 h 5753325"/>
              <a:gd name="connsiteX38" fmla="*/ 6089503 w 6530408"/>
              <a:gd name="connsiteY38" fmla="*/ 2192543 h 5753325"/>
              <a:gd name="connsiteX39" fmla="*/ 6084946 w 6530408"/>
              <a:gd name="connsiteY39" fmla="*/ 2203694 h 5753325"/>
              <a:gd name="connsiteX40" fmla="*/ 5987861 w 6530408"/>
              <a:gd name="connsiteY40" fmla="*/ 2304868 h 5753325"/>
              <a:gd name="connsiteX41" fmla="*/ 5973439 w 6530408"/>
              <a:gd name="connsiteY41" fmla="*/ 2385635 h 5753325"/>
              <a:gd name="connsiteX42" fmla="*/ 5916727 w 6530408"/>
              <a:gd name="connsiteY42" fmla="*/ 2458777 h 5753325"/>
              <a:gd name="connsiteX43" fmla="*/ 5856524 w 6530408"/>
              <a:gd name="connsiteY43" fmla="*/ 2583281 h 5753325"/>
              <a:gd name="connsiteX44" fmla="*/ 5838091 w 6530408"/>
              <a:gd name="connsiteY44" fmla="*/ 2753474 h 5753325"/>
              <a:gd name="connsiteX45" fmla="*/ 5777471 w 6530408"/>
              <a:gd name="connsiteY45" fmla="*/ 2901570 h 5753325"/>
              <a:gd name="connsiteX46" fmla="*/ 5723992 w 6530408"/>
              <a:gd name="connsiteY46" fmla="*/ 2998752 h 5753325"/>
              <a:gd name="connsiteX47" fmla="*/ 5557886 w 6530408"/>
              <a:gd name="connsiteY47" fmla="*/ 3329735 h 5753325"/>
              <a:gd name="connsiteX48" fmla="*/ 5471501 w 6530408"/>
              <a:gd name="connsiteY48" fmla="*/ 3462221 h 5753325"/>
              <a:gd name="connsiteX49" fmla="*/ 5465154 w 6530408"/>
              <a:gd name="connsiteY49" fmla="*/ 3541065 h 5753325"/>
              <a:gd name="connsiteX50" fmla="*/ 5437889 w 6530408"/>
              <a:gd name="connsiteY50" fmla="*/ 3559927 h 5753325"/>
              <a:gd name="connsiteX51" fmla="*/ 5432770 w 6530408"/>
              <a:gd name="connsiteY51" fmla="*/ 3562948 h 5753325"/>
              <a:gd name="connsiteX52" fmla="*/ 5406795 w 6530408"/>
              <a:gd name="connsiteY52" fmla="*/ 3578594 h 5753325"/>
              <a:gd name="connsiteX53" fmla="*/ 5381495 w 6530408"/>
              <a:gd name="connsiteY53" fmla="*/ 3599883 h 5753325"/>
              <a:gd name="connsiteX54" fmla="*/ 5363689 w 6530408"/>
              <a:gd name="connsiteY54" fmla="*/ 3633299 h 5753325"/>
              <a:gd name="connsiteX55" fmla="*/ 5291870 w 6530408"/>
              <a:gd name="connsiteY55" fmla="*/ 3799039 h 5753325"/>
              <a:gd name="connsiteX56" fmla="*/ 5241600 w 6530408"/>
              <a:gd name="connsiteY56" fmla="*/ 3894238 h 5753325"/>
              <a:gd name="connsiteX57" fmla="*/ 5211041 w 6530408"/>
              <a:gd name="connsiteY57" fmla="*/ 3924184 h 5753325"/>
              <a:gd name="connsiteX58" fmla="*/ 5176073 w 6530408"/>
              <a:gd name="connsiteY58" fmla="*/ 3970179 h 5753325"/>
              <a:gd name="connsiteX59" fmla="*/ 5172826 w 6530408"/>
              <a:gd name="connsiteY59" fmla="*/ 3991773 h 5753325"/>
              <a:gd name="connsiteX60" fmla="*/ 5157053 w 6530408"/>
              <a:gd name="connsiteY60" fmla="*/ 3997708 h 5753325"/>
              <a:gd name="connsiteX61" fmla="*/ 5127922 w 6530408"/>
              <a:gd name="connsiteY61" fmla="*/ 4022660 h 5753325"/>
              <a:gd name="connsiteX62" fmla="*/ 5020872 w 6530408"/>
              <a:gd name="connsiteY62" fmla="*/ 4075951 h 5753325"/>
              <a:gd name="connsiteX63" fmla="*/ 4991410 w 6530408"/>
              <a:gd name="connsiteY63" fmla="*/ 4087598 h 5753325"/>
              <a:gd name="connsiteX64" fmla="*/ 4930112 w 6530408"/>
              <a:gd name="connsiteY64" fmla="*/ 4138459 h 5753325"/>
              <a:gd name="connsiteX65" fmla="*/ 4834224 w 6530408"/>
              <a:gd name="connsiteY65" fmla="*/ 4231643 h 5753325"/>
              <a:gd name="connsiteX66" fmla="*/ 4812599 w 6530408"/>
              <a:gd name="connsiteY66" fmla="*/ 4249449 h 5753325"/>
              <a:gd name="connsiteX67" fmla="*/ 4789188 w 6530408"/>
              <a:gd name="connsiteY67" fmla="*/ 4256678 h 5753325"/>
              <a:gd name="connsiteX68" fmla="*/ 4779554 w 6530408"/>
              <a:gd name="connsiteY68" fmla="*/ 4251313 h 5753325"/>
              <a:gd name="connsiteX69" fmla="*/ 4766885 w 6530408"/>
              <a:gd name="connsiteY69" fmla="*/ 4259812 h 5753325"/>
              <a:gd name="connsiteX70" fmla="*/ 4762510 w 6530408"/>
              <a:gd name="connsiteY70" fmla="*/ 4260383 h 5753325"/>
              <a:gd name="connsiteX71" fmla="*/ 4738416 w 6530408"/>
              <a:gd name="connsiteY71" fmla="*/ 4265355 h 5753325"/>
              <a:gd name="connsiteX72" fmla="*/ 4712007 w 6530408"/>
              <a:gd name="connsiteY72" fmla="*/ 4317892 h 5753325"/>
              <a:gd name="connsiteX73" fmla="*/ 4658930 w 6530408"/>
              <a:gd name="connsiteY73" fmla="*/ 4348041 h 5753325"/>
              <a:gd name="connsiteX74" fmla="*/ 4443526 w 6530408"/>
              <a:gd name="connsiteY74" fmla="*/ 4507851 h 5753325"/>
              <a:gd name="connsiteX75" fmla="*/ 4289766 w 6530408"/>
              <a:gd name="connsiteY75" fmla="*/ 4711450 h 5753325"/>
              <a:gd name="connsiteX76" fmla="*/ 4150870 w 6530408"/>
              <a:gd name="connsiteY76" fmla="*/ 4818480 h 5753325"/>
              <a:gd name="connsiteX77" fmla="*/ 4006639 w 6530408"/>
              <a:gd name="connsiteY77" fmla="*/ 4933815 h 5753325"/>
              <a:gd name="connsiteX78" fmla="*/ 3298210 w 6530408"/>
              <a:gd name="connsiteY78" fmla="*/ 5070790 h 5753325"/>
              <a:gd name="connsiteX79" fmla="*/ 2947678 w 6530408"/>
              <a:gd name="connsiteY79" fmla="*/ 5117869 h 5753325"/>
              <a:gd name="connsiteX80" fmla="*/ 2822169 w 6530408"/>
              <a:gd name="connsiteY80" fmla="*/ 5129396 h 5753325"/>
              <a:gd name="connsiteX81" fmla="*/ 2538773 w 6530408"/>
              <a:gd name="connsiteY81" fmla="*/ 5313397 h 5753325"/>
              <a:gd name="connsiteX82" fmla="*/ 2014500 w 6530408"/>
              <a:gd name="connsiteY82" fmla="*/ 5519744 h 5753325"/>
              <a:gd name="connsiteX83" fmla="*/ 1934391 w 6530408"/>
              <a:gd name="connsiteY83" fmla="*/ 5591335 h 5753325"/>
              <a:gd name="connsiteX84" fmla="*/ 1892550 w 6530408"/>
              <a:gd name="connsiteY84" fmla="*/ 5649708 h 5753325"/>
              <a:gd name="connsiteX85" fmla="*/ 1854769 w 6530408"/>
              <a:gd name="connsiteY85" fmla="*/ 5647691 h 5753325"/>
              <a:gd name="connsiteX86" fmla="*/ 1809461 w 6530408"/>
              <a:gd name="connsiteY86" fmla="*/ 5648628 h 5753325"/>
              <a:gd name="connsiteX87" fmla="*/ 1745150 w 6530408"/>
              <a:gd name="connsiteY87" fmla="*/ 5693879 h 5753325"/>
              <a:gd name="connsiteX88" fmla="*/ 1713375 w 6530408"/>
              <a:gd name="connsiteY88" fmla="*/ 5684672 h 5753325"/>
              <a:gd name="connsiteX89" fmla="*/ 1707808 w 6530408"/>
              <a:gd name="connsiteY89" fmla="*/ 5682611 h 5753325"/>
              <a:gd name="connsiteX90" fmla="*/ 1679313 w 6530408"/>
              <a:gd name="connsiteY90" fmla="*/ 5672360 h 5753325"/>
              <a:gd name="connsiteX91" fmla="*/ 1646933 w 6530408"/>
              <a:gd name="connsiteY91" fmla="*/ 5666227 h 5753325"/>
              <a:gd name="connsiteX92" fmla="*/ 1610055 w 6530408"/>
              <a:gd name="connsiteY92" fmla="*/ 5673643 h 5753325"/>
              <a:gd name="connsiteX93" fmla="*/ 1437641 w 6530408"/>
              <a:gd name="connsiteY93" fmla="*/ 5723266 h 5753325"/>
              <a:gd name="connsiteX94" fmla="*/ 1332869 w 6530408"/>
              <a:gd name="connsiteY94" fmla="*/ 5744752 h 5753325"/>
              <a:gd name="connsiteX95" fmla="*/ 1290525 w 6530408"/>
              <a:gd name="connsiteY95" fmla="*/ 5740036 h 5753325"/>
              <a:gd name="connsiteX96" fmla="*/ 1233107 w 6530408"/>
              <a:gd name="connsiteY96" fmla="*/ 5742106 h 5753325"/>
              <a:gd name="connsiteX97" fmla="*/ 1214532 w 6530408"/>
              <a:gd name="connsiteY97" fmla="*/ 5753325 h 5753325"/>
              <a:gd name="connsiteX98" fmla="*/ 1199955 w 6530408"/>
              <a:gd name="connsiteY98" fmla="*/ 5744831 h 5753325"/>
              <a:gd name="connsiteX99" fmla="*/ 1162337 w 6530408"/>
              <a:gd name="connsiteY99" fmla="*/ 5738048 h 5753325"/>
              <a:gd name="connsiteX100" fmla="*/ 1053457 w 6530408"/>
              <a:gd name="connsiteY100" fmla="*/ 5688676 h 5753325"/>
              <a:gd name="connsiteX101" fmla="*/ 1025798 w 6530408"/>
              <a:gd name="connsiteY101" fmla="*/ 5673166 h 5753325"/>
              <a:gd name="connsiteX102" fmla="*/ 947900 w 6530408"/>
              <a:gd name="connsiteY102" fmla="*/ 5657848 h 5753325"/>
              <a:gd name="connsiteX103" fmla="*/ 815627 w 6530408"/>
              <a:gd name="connsiteY103" fmla="*/ 5642557 h 5753325"/>
              <a:gd name="connsiteX104" fmla="*/ 788251 w 6530408"/>
              <a:gd name="connsiteY104" fmla="*/ 5637065 h 5753325"/>
              <a:gd name="connsiteX105" fmla="*/ 767822 w 6530408"/>
              <a:gd name="connsiteY105" fmla="*/ 5623450 h 5753325"/>
              <a:gd name="connsiteX106" fmla="*/ 765791 w 6530408"/>
              <a:gd name="connsiteY106" fmla="*/ 5612539 h 5753325"/>
              <a:gd name="connsiteX107" fmla="*/ 751230 w 6530408"/>
              <a:gd name="connsiteY107" fmla="*/ 5608092 h 5753325"/>
              <a:gd name="connsiteX108" fmla="*/ 748008 w 6530408"/>
              <a:gd name="connsiteY108" fmla="*/ 5605052 h 5753325"/>
              <a:gd name="connsiteX109" fmla="*/ 728871 w 6530408"/>
              <a:gd name="connsiteY109" fmla="*/ 5589469 h 5753325"/>
              <a:gd name="connsiteX110" fmla="*/ 671898 w 6530408"/>
              <a:gd name="connsiteY110" fmla="*/ 5602363 h 5753325"/>
              <a:gd name="connsiteX111" fmla="*/ 615065 w 6530408"/>
              <a:gd name="connsiteY111" fmla="*/ 5580257 h 5753325"/>
              <a:gd name="connsiteX112" fmla="*/ 355785 w 6530408"/>
              <a:gd name="connsiteY112" fmla="*/ 5514383 h 5753325"/>
              <a:gd name="connsiteX113" fmla="*/ 102269 w 6530408"/>
              <a:gd name="connsiteY113" fmla="*/ 5524347 h 5753325"/>
              <a:gd name="connsiteX114" fmla="*/ 13160 w 6530408"/>
              <a:gd name="connsiteY114" fmla="*/ 5514159 h 5753325"/>
              <a:gd name="connsiteX115" fmla="*/ 0 w 6530408"/>
              <a:gd name="connsiteY115" fmla="*/ 5511735 h 5753325"/>
              <a:gd name="connsiteX116" fmla="*/ 0 w 6530408"/>
              <a:gd name="connsiteY116" fmla="*/ 0 h 5753325"/>
              <a:gd name="connsiteX0" fmla="*/ 0 w 6506836"/>
              <a:gd name="connsiteY0" fmla="*/ 0 h 5753325"/>
              <a:gd name="connsiteX1" fmla="*/ 6438980 w 6506836"/>
              <a:gd name="connsiteY1" fmla="*/ 0 h 5753325"/>
              <a:gd name="connsiteX2" fmla="*/ 6439047 w 6506836"/>
              <a:gd name="connsiteY2" fmla="*/ 147 h 5753325"/>
              <a:gd name="connsiteX3" fmla="*/ 6443456 w 6506836"/>
              <a:gd name="connsiteY3" fmla="*/ 130105 h 5753325"/>
              <a:gd name="connsiteX4" fmla="*/ 6447632 w 6506836"/>
              <a:gd name="connsiteY4" fmla="*/ 170016 h 5753325"/>
              <a:gd name="connsiteX5" fmla="*/ 6465936 w 6506836"/>
              <a:gd name="connsiteY5" fmla="*/ 274847 h 5753325"/>
              <a:gd name="connsiteX6" fmla="*/ 6506836 w 6506836"/>
              <a:gd name="connsiteY6" fmla="*/ 331778 h 5753325"/>
              <a:gd name="connsiteX7" fmla="*/ 6488360 w 6506836"/>
              <a:gd name="connsiteY7" fmla="*/ 535865 h 5753325"/>
              <a:gd name="connsiteX8" fmla="*/ 6492864 w 6506836"/>
              <a:gd name="connsiteY8" fmla="*/ 615799 h 5753325"/>
              <a:gd name="connsiteX9" fmla="*/ 6459988 w 6506836"/>
              <a:gd name="connsiteY9" fmla="*/ 707628 h 5753325"/>
              <a:gd name="connsiteX10" fmla="*/ 6453989 w 6506836"/>
              <a:gd name="connsiteY10" fmla="*/ 711876 h 5753325"/>
              <a:gd name="connsiteX11" fmla="*/ 6453209 w 6506836"/>
              <a:gd name="connsiteY11" fmla="*/ 719127 h 5753325"/>
              <a:gd name="connsiteX12" fmla="*/ 6457662 w 6506836"/>
              <a:gd name="connsiteY12" fmla="*/ 723331 h 5753325"/>
              <a:gd name="connsiteX13" fmla="*/ 6447445 w 6506836"/>
              <a:gd name="connsiteY13" fmla="*/ 780003 h 5753325"/>
              <a:gd name="connsiteX14" fmla="*/ 6426552 w 6506836"/>
              <a:gd name="connsiteY14" fmla="*/ 845805 h 5753325"/>
              <a:gd name="connsiteX15" fmla="*/ 6434072 w 6506836"/>
              <a:gd name="connsiteY15" fmla="*/ 910733 h 5753325"/>
              <a:gd name="connsiteX16" fmla="*/ 6432570 w 6506836"/>
              <a:gd name="connsiteY16" fmla="*/ 983394 h 5753325"/>
              <a:gd name="connsiteX17" fmla="*/ 6431878 w 6506836"/>
              <a:gd name="connsiteY17" fmla="*/ 1026728 h 5753325"/>
              <a:gd name="connsiteX18" fmla="*/ 6414269 w 6506836"/>
              <a:gd name="connsiteY18" fmla="*/ 1151111 h 5753325"/>
              <a:gd name="connsiteX19" fmla="*/ 6371722 w 6506836"/>
              <a:gd name="connsiteY19" fmla="*/ 1318080 h 5753325"/>
              <a:gd name="connsiteX20" fmla="*/ 6356023 w 6506836"/>
              <a:gd name="connsiteY20" fmla="*/ 1356227 h 5753325"/>
              <a:gd name="connsiteX21" fmla="*/ 6356157 w 6506836"/>
              <a:gd name="connsiteY21" fmla="*/ 1361967 h 5753325"/>
              <a:gd name="connsiteX22" fmla="*/ 6350613 w 6506836"/>
              <a:gd name="connsiteY22" fmla="*/ 1393569 h 5753325"/>
              <a:gd name="connsiteX23" fmla="*/ 6357062 w 6506836"/>
              <a:gd name="connsiteY23" fmla="*/ 1444071 h 5753325"/>
              <a:gd name="connsiteX24" fmla="*/ 6364832 w 6506836"/>
              <a:gd name="connsiteY24" fmla="*/ 1478763 h 5753325"/>
              <a:gd name="connsiteX25" fmla="*/ 6369745 w 6506836"/>
              <a:gd name="connsiteY25" fmla="*/ 1495680 h 5753325"/>
              <a:gd name="connsiteX26" fmla="*/ 6370898 w 6506836"/>
              <a:gd name="connsiteY26" fmla="*/ 1513331 h 5753325"/>
              <a:gd name="connsiteX27" fmla="*/ 6368801 w 6506836"/>
              <a:gd name="connsiteY27" fmla="*/ 1527414 h 5753325"/>
              <a:gd name="connsiteX28" fmla="*/ 6359177 w 6506836"/>
              <a:gd name="connsiteY28" fmla="*/ 1639513 h 5753325"/>
              <a:gd name="connsiteX29" fmla="*/ 6299489 w 6506836"/>
              <a:gd name="connsiteY29" fmla="*/ 1784860 h 5753325"/>
              <a:gd name="connsiteX30" fmla="*/ 6267878 w 6506836"/>
              <a:gd name="connsiteY30" fmla="*/ 1858572 h 5753325"/>
              <a:gd name="connsiteX31" fmla="*/ 6251146 w 6506836"/>
              <a:gd name="connsiteY31" fmla="*/ 1926167 h 5753325"/>
              <a:gd name="connsiteX32" fmla="*/ 6210686 w 6506836"/>
              <a:gd name="connsiteY32" fmla="*/ 2014834 h 5753325"/>
              <a:gd name="connsiteX33" fmla="*/ 6106652 w 6506836"/>
              <a:gd name="connsiteY33" fmla="*/ 2150572 h 5753325"/>
              <a:gd name="connsiteX34" fmla="*/ 6097813 w 6506836"/>
              <a:gd name="connsiteY34" fmla="*/ 2172208 h 5753325"/>
              <a:gd name="connsiteX35" fmla="*/ 6095990 w 6506836"/>
              <a:gd name="connsiteY35" fmla="*/ 2181185 h 5753325"/>
              <a:gd name="connsiteX36" fmla="*/ 6090126 w 6506836"/>
              <a:gd name="connsiteY36" fmla="*/ 2192533 h 5753325"/>
              <a:gd name="connsiteX37" fmla="*/ 6089503 w 6506836"/>
              <a:gd name="connsiteY37" fmla="*/ 2192543 h 5753325"/>
              <a:gd name="connsiteX38" fmla="*/ 6084946 w 6506836"/>
              <a:gd name="connsiteY38" fmla="*/ 2203694 h 5753325"/>
              <a:gd name="connsiteX39" fmla="*/ 5987861 w 6506836"/>
              <a:gd name="connsiteY39" fmla="*/ 2304868 h 5753325"/>
              <a:gd name="connsiteX40" fmla="*/ 5973439 w 6506836"/>
              <a:gd name="connsiteY40" fmla="*/ 2385635 h 5753325"/>
              <a:gd name="connsiteX41" fmla="*/ 5916727 w 6506836"/>
              <a:gd name="connsiteY41" fmla="*/ 2458777 h 5753325"/>
              <a:gd name="connsiteX42" fmla="*/ 5856524 w 6506836"/>
              <a:gd name="connsiteY42" fmla="*/ 2583281 h 5753325"/>
              <a:gd name="connsiteX43" fmla="*/ 5838091 w 6506836"/>
              <a:gd name="connsiteY43" fmla="*/ 2753474 h 5753325"/>
              <a:gd name="connsiteX44" fmla="*/ 5777471 w 6506836"/>
              <a:gd name="connsiteY44" fmla="*/ 2901570 h 5753325"/>
              <a:gd name="connsiteX45" fmla="*/ 5723992 w 6506836"/>
              <a:gd name="connsiteY45" fmla="*/ 2998752 h 5753325"/>
              <a:gd name="connsiteX46" fmla="*/ 5557886 w 6506836"/>
              <a:gd name="connsiteY46" fmla="*/ 3329735 h 5753325"/>
              <a:gd name="connsiteX47" fmla="*/ 5471501 w 6506836"/>
              <a:gd name="connsiteY47" fmla="*/ 3462221 h 5753325"/>
              <a:gd name="connsiteX48" fmla="*/ 5465154 w 6506836"/>
              <a:gd name="connsiteY48" fmla="*/ 3541065 h 5753325"/>
              <a:gd name="connsiteX49" fmla="*/ 5437889 w 6506836"/>
              <a:gd name="connsiteY49" fmla="*/ 3559927 h 5753325"/>
              <a:gd name="connsiteX50" fmla="*/ 5432770 w 6506836"/>
              <a:gd name="connsiteY50" fmla="*/ 3562948 h 5753325"/>
              <a:gd name="connsiteX51" fmla="*/ 5406795 w 6506836"/>
              <a:gd name="connsiteY51" fmla="*/ 3578594 h 5753325"/>
              <a:gd name="connsiteX52" fmla="*/ 5381495 w 6506836"/>
              <a:gd name="connsiteY52" fmla="*/ 3599883 h 5753325"/>
              <a:gd name="connsiteX53" fmla="*/ 5363689 w 6506836"/>
              <a:gd name="connsiteY53" fmla="*/ 3633299 h 5753325"/>
              <a:gd name="connsiteX54" fmla="*/ 5291870 w 6506836"/>
              <a:gd name="connsiteY54" fmla="*/ 3799039 h 5753325"/>
              <a:gd name="connsiteX55" fmla="*/ 5241600 w 6506836"/>
              <a:gd name="connsiteY55" fmla="*/ 3894238 h 5753325"/>
              <a:gd name="connsiteX56" fmla="*/ 5211041 w 6506836"/>
              <a:gd name="connsiteY56" fmla="*/ 3924184 h 5753325"/>
              <a:gd name="connsiteX57" fmla="*/ 5176073 w 6506836"/>
              <a:gd name="connsiteY57" fmla="*/ 3970179 h 5753325"/>
              <a:gd name="connsiteX58" fmla="*/ 5172826 w 6506836"/>
              <a:gd name="connsiteY58" fmla="*/ 3991773 h 5753325"/>
              <a:gd name="connsiteX59" fmla="*/ 5157053 w 6506836"/>
              <a:gd name="connsiteY59" fmla="*/ 3997708 h 5753325"/>
              <a:gd name="connsiteX60" fmla="*/ 5127922 w 6506836"/>
              <a:gd name="connsiteY60" fmla="*/ 4022660 h 5753325"/>
              <a:gd name="connsiteX61" fmla="*/ 5020872 w 6506836"/>
              <a:gd name="connsiteY61" fmla="*/ 4075951 h 5753325"/>
              <a:gd name="connsiteX62" fmla="*/ 4991410 w 6506836"/>
              <a:gd name="connsiteY62" fmla="*/ 4087598 h 5753325"/>
              <a:gd name="connsiteX63" fmla="*/ 4930112 w 6506836"/>
              <a:gd name="connsiteY63" fmla="*/ 4138459 h 5753325"/>
              <a:gd name="connsiteX64" fmla="*/ 4834224 w 6506836"/>
              <a:gd name="connsiteY64" fmla="*/ 4231643 h 5753325"/>
              <a:gd name="connsiteX65" fmla="*/ 4812599 w 6506836"/>
              <a:gd name="connsiteY65" fmla="*/ 4249449 h 5753325"/>
              <a:gd name="connsiteX66" fmla="*/ 4789188 w 6506836"/>
              <a:gd name="connsiteY66" fmla="*/ 4256678 h 5753325"/>
              <a:gd name="connsiteX67" fmla="*/ 4779554 w 6506836"/>
              <a:gd name="connsiteY67" fmla="*/ 4251313 h 5753325"/>
              <a:gd name="connsiteX68" fmla="*/ 4766885 w 6506836"/>
              <a:gd name="connsiteY68" fmla="*/ 4259812 h 5753325"/>
              <a:gd name="connsiteX69" fmla="*/ 4762510 w 6506836"/>
              <a:gd name="connsiteY69" fmla="*/ 4260383 h 5753325"/>
              <a:gd name="connsiteX70" fmla="*/ 4738416 w 6506836"/>
              <a:gd name="connsiteY70" fmla="*/ 4265355 h 5753325"/>
              <a:gd name="connsiteX71" fmla="*/ 4712007 w 6506836"/>
              <a:gd name="connsiteY71" fmla="*/ 4317892 h 5753325"/>
              <a:gd name="connsiteX72" fmla="*/ 4658930 w 6506836"/>
              <a:gd name="connsiteY72" fmla="*/ 4348041 h 5753325"/>
              <a:gd name="connsiteX73" fmla="*/ 4443526 w 6506836"/>
              <a:gd name="connsiteY73" fmla="*/ 4507851 h 5753325"/>
              <a:gd name="connsiteX74" fmla="*/ 4289766 w 6506836"/>
              <a:gd name="connsiteY74" fmla="*/ 4711450 h 5753325"/>
              <a:gd name="connsiteX75" fmla="*/ 4150870 w 6506836"/>
              <a:gd name="connsiteY75" fmla="*/ 4818480 h 5753325"/>
              <a:gd name="connsiteX76" fmla="*/ 4006639 w 6506836"/>
              <a:gd name="connsiteY76" fmla="*/ 4933815 h 5753325"/>
              <a:gd name="connsiteX77" fmla="*/ 3298210 w 6506836"/>
              <a:gd name="connsiteY77" fmla="*/ 5070790 h 5753325"/>
              <a:gd name="connsiteX78" fmla="*/ 2947678 w 6506836"/>
              <a:gd name="connsiteY78" fmla="*/ 5117869 h 5753325"/>
              <a:gd name="connsiteX79" fmla="*/ 2822169 w 6506836"/>
              <a:gd name="connsiteY79" fmla="*/ 5129396 h 5753325"/>
              <a:gd name="connsiteX80" fmla="*/ 2538773 w 6506836"/>
              <a:gd name="connsiteY80" fmla="*/ 5313397 h 5753325"/>
              <a:gd name="connsiteX81" fmla="*/ 2014500 w 6506836"/>
              <a:gd name="connsiteY81" fmla="*/ 5519744 h 5753325"/>
              <a:gd name="connsiteX82" fmla="*/ 1934391 w 6506836"/>
              <a:gd name="connsiteY82" fmla="*/ 5591335 h 5753325"/>
              <a:gd name="connsiteX83" fmla="*/ 1892550 w 6506836"/>
              <a:gd name="connsiteY83" fmla="*/ 5649708 h 5753325"/>
              <a:gd name="connsiteX84" fmla="*/ 1854769 w 6506836"/>
              <a:gd name="connsiteY84" fmla="*/ 5647691 h 5753325"/>
              <a:gd name="connsiteX85" fmla="*/ 1809461 w 6506836"/>
              <a:gd name="connsiteY85" fmla="*/ 5648628 h 5753325"/>
              <a:gd name="connsiteX86" fmla="*/ 1745150 w 6506836"/>
              <a:gd name="connsiteY86" fmla="*/ 5693879 h 5753325"/>
              <a:gd name="connsiteX87" fmla="*/ 1713375 w 6506836"/>
              <a:gd name="connsiteY87" fmla="*/ 5684672 h 5753325"/>
              <a:gd name="connsiteX88" fmla="*/ 1707808 w 6506836"/>
              <a:gd name="connsiteY88" fmla="*/ 5682611 h 5753325"/>
              <a:gd name="connsiteX89" fmla="*/ 1679313 w 6506836"/>
              <a:gd name="connsiteY89" fmla="*/ 5672360 h 5753325"/>
              <a:gd name="connsiteX90" fmla="*/ 1646933 w 6506836"/>
              <a:gd name="connsiteY90" fmla="*/ 5666227 h 5753325"/>
              <a:gd name="connsiteX91" fmla="*/ 1610055 w 6506836"/>
              <a:gd name="connsiteY91" fmla="*/ 5673643 h 5753325"/>
              <a:gd name="connsiteX92" fmla="*/ 1437641 w 6506836"/>
              <a:gd name="connsiteY92" fmla="*/ 5723266 h 5753325"/>
              <a:gd name="connsiteX93" fmla="*/ 1332869 w 6506836"/>
              <a:gd name="connsiteY93" fmla="*/ 5744752 h 5753325"/>
              <a:gd name="connsiteX94" fmla="*/ 1290525 w 6506836"/>
              <a:gd name="connsiteY94" fmla="*/ 5740036 h 5753325"/>
              <a:gd name="connsiteX95" fmla="*/ 1233107 w 6506836"/>
              <a:gd name="connsiteY95" fmla="*/ 5742106 h 5753325"/>
              <a:gd name="connsiteX96" fmla="*/ 1214532 w 6506836"/>
              <a:gd name="connsiteY96" fmla="*/ 5753325 h 5753325"/>
              <a:gd name="connsiteX97" fmla="*/ 1199955 w 6506836"/>
              <a:gd name="connsiteY97" fmla="*/ 5744831 h 5753325"/>
              <a:gd name="connsiteX98" fmla="*/ 1162337 w 6506836"/>
              <a:gd name="connsiteY98" fmla="*/ 5738048 h 5753325"/>
              <a:gd name="connsiteX99" fmla="*/ 1053457 w 6506836"/>
              <a:gd name="connsiteY99" fmla="*/ 5688676 h 5753325"/>
              <a:gd name="connsiteX100" fmla="*/ 1025798 w 6506836"/>
              <a:gd name="connsiteY100" fmla="*/ 5673166 h 5753325"/>
              <a:gd name="connsiteX101" fmla="*/ 947900 w 6506836"/>
              <a:gd name="connsiteY101" fmla="*/ 5657848 h 5753325"/>
              <a:gd name="connsiteX102" fmla="*/ 815627 w 6506836"/>
              <a:gd name="connsiteY102" fmla="*/ 5642557 h 5753325"/>
              <a:gd name="connsiteX103" fmla="*/ 788251 w 6506836"/>
              <a:gd name="connsiteY103" fmla="*/ 5637065 h 5753325"/>
              <a:gd name="connsiteX104" fmla="*/ 767822 w 6506836"/>
              <a:gd name="connsiteY104" fmla="*/ 5623450 h 5753325"/>
              <a:gd name="connsiteX105" fmla="*/ 765791 w 6506836"/>
              <a:gd name="connsiteY105" fmla="*/ 5612539 h 5753325"/>
              <a:gd name="connsiteX106" fmla="*/ 751230 w 6506836"/>
              <a:gd name="connsiteY106" fmla="*/ 5608092 h 5753325"/>
              <a:gd name="connsiteX107" fmla="*/ 748008 w 6506836"/>
              <a:gd name="connsiteY107" fmla="*/ 5605052 h 5753325"/>
              <a:gd name="connsiteX108" fmla="*/ 728871 w 6506836"/>
              <a:gd name="connsiteY108" fmla="*/ 5589469 h 5753325"/>
              <a:gd name="connsiteX109" fmla="*/ 671898 w 6506836"/>
              <a:gd name="connsiteY109" fmla="*/ 5602363 h 5753325"/>
              <a:gd name="connsiteX110" fmla="*/ 615065 w 6506836"/>
              <a:gd name="connsiteY110" fmla="*/ 5580257 h 5753325"/>
              <a:gd name="connsiteX111" fmla="*/ 355785 w 6506836"/>
              <a:gd name="connsiteY111" fmla="*/ 5514383 h 5753325"/>
              <a:gd name="connsiteX112" fmla="*/ 102269 w 6506836"/>
              <a:gd name="connsiteY112" fmla="*/ 5524347 h 5753325"/>
              <a:gd name="connsiteX113" fmla="*/ 13160 w 6506836"/>
              <a:gd name="connsiteY113" fmla="*/ 5514159 h 5753325"/>
              <a:gd name="connsiteX114" fmla="*/ 0 w 6506836"/>
              <a:gd name="connsiteY114" fmla="*/ 5511735 h 5753325"/>
              <a:gd name="connsiteX115" fmla="*/ 0 w 6506836"/>
              <a:gd name="connsiteY115"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465936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488360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92864"/>
              <a:gd name="connsiteY0" fmla="*/ 0 h 5753325"/>
              <a:gd name="connsiteX1" fmla="*/ 6438980 w 6492864"/>
              <a:gd name="connsiteY1" fmla="*/ 0 h 5753325"/>
              <a:gd name="connsiteX2" fmla="*/ 6439047 w 6492864"/>
              <a:gd name="connsiteY2" fmla="*/ 147 h 5753325"/>
              <a:gd name="connsiteX3" fmla="*/ 6443456 w 6492864"/>
              <a:gd name="connsiteY3" fmla="*/ 130105 h 5753325"/>
              <a:gd name="connsiteX4" fmla="*/ 6447632 w 6492864"/>
              <a:gd name="connsiteY4" fmla="*/ 170016 h 5753325"/>
              <a:gd name="connsiteX5" fmla="*/ 6396598 w 6492864"/>
              <a:gd name="connsiteY5" fmla="*/ 274847 h 5753325"/>
              <a:gd name="connsiteX6" fmla="*/ 6375685 w 6492864"/>
              <a:gd name="connsiteY6" fmla="*/ 535865 h 5753325"/>
              <a:gd name="connsiteX7" fmla="*/ 6492864 w 6492864"/>
              <a:gd name="connsiteY7" fmla="*/ 615799 h 5753325"/>
              <a:gd name="connsiteX8" fmla="*/ 6459988 w 6492864"/>
              <a:gd name="connsiteY8" fmla="*/ 707628 h 5753325"/>
              <a:gd name="connsiteX9" fmla="*/ 6453989 w 6492864"/>
              <a:gd name="connsiteY9" fmla="*/ 711876 h 5753325"/>
              <a:gd name="connsiteX10" fmla="*/ 6453209 w 6492864"/>
              <a:gd name="connsiteY10" fmla="*/ 719127 h 5753325"/>
              <a:gd name="connsiteX11" fmla="*/ 6457662 w 6492864"/>
              <a:gd name="connsiteY11" fmla="*/ 723331 h 5753325"/>
              <a:gd name="connsiteX12" fmla="*/ 6447445 w 6492864"/>
              <a:gd name="connsiteY12" fmla="*/ 780003 h 5753325"/>
              <a:gd name="connsiteX13" fmla="*/ 6426552 w 6492864"/>
              <a:gd name="connsiteY13" fmla="*/ 845805 h 5753325"/>
              <a:gd name="connsiteX14" fmla="*/ 6434072 w 6492864"/>
              <a:gd name="connsiteY14" fmla="*/ 910733 h 5753325"/>
              <a:gd name="connsiteX15" fmla="*/ 6432570 w 6492864"/>
              <a:gd name="connsiteY15" fmla="*/ 983394 h 5753325"/>
              <a:gd name="connsiteX16" fmla="*/ 6431878 w 6492864"/>
              <a:gd name="connsiteY16" fmla="*/ 1026728 h 5753325"/>
              <a:gd name="connsiteX17" fmla="*/ 6414269 w 6492864"/>
              <a:gd name="connsiteY17" fmla="*/ 1151111 h 5753325"/>
              <a:gd name="connsiteX18" fmla="*/ 6371722 w 6492864"/>
              <a:gd name="connsiteY18" fmla="*/ 1318080 h 5753325"/>
              <a:gd name="connsiteX19" fmla="*/ 6356023 w 6492864"/>
              <a:gd name="connsiteY19" fmla="*/ 1356227 h 5753325"/>
              <a:gd name="connsiteX20" fmla="*/ 6356157 w 6492864"/>
              <a:gd name="connsiteY20" fmla="*/ 1361967 h 5753325"/>
              <a:gd name="connsiteX21" fmla="*/ 6350613 w 6492864"/>
              <a:gd name="connsiteY21" fmla="*/ 1393569 h 5753325"/>
              <a:gd name="connsiteX22" fmla="*/ 6357062 w 6492864"/>
              <a:gd name="connsiteY22" fmla="*/ 1444071 h 5753325"/>
              <a:gd name="connsiteX23" fmla="*/ 6364832 w 6492864"/>
              <a:gd name="connsiteY23" fmla="*/ 1478763 h 5753325"/>
              <a:gd name="connsiteX24" fmla="*/ 6369745 w 6492864"/>
              <a:gd name="connsiteY24" fmla="*/ 1495680 h 5753325"/>
              <a:gd name="connsiteX25" fmla="*/ 6370898 w 6492864"/>
              <a:gd name="connsiteY25" fmla="*/ 1513331 h 5753325"/>
              <a:gd name="connsiteX26" fmla="*/ 6368801 w 6492864"/>
              <a:gd name="connsiteY26" fmla="*/ 1527414 h 5753325"/>
              <a:gd name="connsiteX27" fmla="*/ 6359177 w 6492864"/>
              <a:gd name="connsiteY27" fmla="*/ 1639513 h 5753325"/>
              <a:gd name="connsiteX28" fmla="*/ 6299489 w 6492864"/>
              <a:gd name="connsiteY28" fmla="*/ 1784860 h 5753325"/>
              <a:gd name="connsiteX29" fmla="*/ 6267878 w 6492864"/>
              <a:gd name="connsiteY29" fmla="*/ 1858572 h 5753325"/>
              <a:gd name="connsiteX30" fmla="*/ 6251146 w 6492864"/>
              <a:gd name="connsiteY30" fmla="*/ 1926167 h 5753325"/>
              <a:gd name="connsiteX31" fmla="*/ 6210686 w 6492864"/>
              <a:gd name="connsiteY31" fmla="*/ 2014834 h 5753325"/>
              <a:gd name="connsiteX32" fmla="*/ 6106652 w 6492864"/>
              <a:gd name="connsiteY32" fmla="*/ 2150572 h 5753325"/>
              <a:gd name="connsiteX33" fmla="*/ 6097813 w 6492864"/>
              <a:gd name="connsiteY33" fmla="*/ 2172208 h 5753325"/>
              <a:gd name="connsiteX34" fmla="*/ 6095990 w 6492864"/>
              <a:gd name="connsiteY34" fmla="*/ 2181185 h 5753325"/>
              <a:gd name="connsiteX35" fmla="*/ 6090126 w 6492864"/>
              <a:gd name="connsiteY35" fmla="*/ 2192533 h 5753325"/>
              <a:gd name="connsiteX36" fmla="*/ 6089503 w 6492864"/>
              <a:gd name="connsiteY36" fmla="*/ 2192543 h 5753325"/>
              <a:gd name="connsiteX37" fmla="*/ 6084946 w 6492864"/>
              <a:gd name="connsiteY37" fmla="*/ 2203694 h 5753325"/>
              <a:gd name="connsiteX38" fmla="*/ 5987861 w 6492864"/>
              <a:gd name="connsiteY38" fmla="*/ 2304868 h 5753325"/>
              <a:gd name="connsiteX39" fmla="*/ 5973439 w 6492864"/>
              <a:gd name="connsiteY39" fmla="*/ 2385635 h 5753325"/>
              <a:gd name="connsiteX40" fmla="*/ 5916727 w 6492864"/>
              <a:gd name="connsiteY40" fmla="*/ 2458777 h 5753325"/>
              <a:gd name="connsiteX41" fmla="*/ 5856524 w 6492864"/>
              <a:gd name="connsiteY41" fmla="*/ 2583281 h 5753325"/>
              <a:gd name="connsiteX42" fmla="*/ 5838091 w 6492864"/>
              <a:gd name="connsiteY42" fmla="*/ 2753474 h 5753325"/>
              <a:gd name="connsiteX43" fmla="*/ 5777471 w 6492864"/>
              <a:gd name="connsiteY43" fmla="*/ 2901570 h 5753325"/>
              <a:gd name="connsiteX44" fmla="*/ 5723992 w 6492864"/>
              <a:gd name="connsiteY44" fmla="*/ 2998752 h 5753325"/>
              <a:gd name="connsiteX45" fmla="*/ 5557886 w 6492864"/>
              <a:gd name="connsiteY45" fmla="*/ 3329735 h 5753325"/>
              <a:gd name="connsiteX46" fmla="*/ 5471501 w 6492864"/>
              <a:gd name="connsiteY46" fmla="*/ 3462221 h 5753325"/>
              <a:gd name="connsiteX47" fmla="*/ 5465154 w 6492864"/>
              <a:gd name="connsiteY47" fmla="*/ 3541065 h 5753325"/>
              <a:gd name="connsiteX48" fmla="*/ 5437889 w 6492864"/>
              <a:gd name="connsiteY48" fmla="*/ 3559927 h 5753325"/>
              <a:gd name="connsiteX49" fmla="*/ 5432770 w 6492864"/>
              <a:gd name="connsiteY49" fmla="*/ 3562948 h 5753325"/>
              <a:gd name="connsiteX50" fmla="*/ 5406795 w 6492864"/>
              <a:gd name="connsiteY50" fmla="*/ 3578594 h 5753325"/>
              <a:gd name="connsiteX51" fmla="*/ 5381495 w 6492864"/>
              <a:gd name="connsiteY51" fmla="*/ 3599883 h 5753325"/>
              <a:gd name="connsiteX52" fmla="*/ 5363689 w 6492864"/>
              <a:gd name="connsiteY52" fmla="*/ 3633299 h 5753325"/>
              <a:gd name="connsiteX53" fmla="*/ 5291870 w 6492864"/>
              <a:gd name="connsiteY53" fmla="*/ 3799039 h 5753325"/>
              <a:gd name="connsiteX54" fmla="*/ 5241600 w 6492864"/>
              <a:gd name="connsiteY54" fmla="*/ 3894238 h 5753325"/>
              <a:gd name="connsiteX55" fmla="*/ 5211041 w 6492864"/>
              <a:gd name="connsiteY55" fmla="*/ 3924184 h 5753325"/>
              <a:gd name="connsiteX56" fmla="*/ 5176073 w 6492864"/>
              <a:gd name="connsiteY56" fmla="*/ 3970179 h 5753325"/>
              <a:gd name="connsiteX57" fmla="*/ 5172826 w 6492864"/>
              <a:gd name="connsiteY57" fmla="*/ 3991773 h 5753325"/>
              <a:gd name="connsiteX58" fmla="*/ 5157053 w 6492864"/>
              <a:gd name="connsiteY58" fmla="*/ 3997708 h 5753325"/>
              <a:gd name="connsiteX59" fmla="*/ 5127922 w 6492864"/>
              <a:gd name="connsiteY59" fmla="*/ 4022660 h 5753325"/>
              <a:gd name="connsiteX60" fmla="*/ 5020872 w 6492864"/>
              <a:gd name="connsiteY60" fmla="*/ 4075951 h 5753325"/>
              <a:gd name="connsiteX61" fmla="*/ 4991410 w 6492864"/>
              <a:gd name="connsiteY61" fmla="*/ 4087598 h 5753325"/>
              <a:gd name="connsiteX62" fmla="*/ 4930112 w 6492864"/>
              <a:gd name="connsiteY62" fmla="*/ 4138459 h 5753325"/>
              <a:gd name="connsiteX63" fmla="*/ 4834224 w 6492864"/>
              <a:gd name="connsiteY63" fmla="*/ 4231643 h 5753325"/>
              <a:gd name="connsiteX64" fmla="*/ 4812599 w 6492864"/>
              <a:gd name="connsiteY64" fmla="*/ 4249449 h 5753325"/>
              <a:gd name="connsiteX65" fmla="*/ 4789188 w 6492864"/>
              <a:gd name="connsiteY65" fmla="*/ 4256678 h 5753325"/>
              <a:gd name="connsiteX66" fmla="*/ 4779554 w 6492864"/>
              <a:gd name="connsiteY66" fmla="*/ 4251313 h 5753325"/>
              <a:gd name="connsiteX67" fmla="*/ 4766885 w 6492864"/>
              <a:gd name="connsiteY67" fmla="*/ 4259812 h 5753325"/>
              <a:gd name="connsiteX68" fmla="*/ 4762510 w 6492864"/>
              <a:gd name="connsiteY68" fmla="*/ 4260383 h 5753325"/>
              <a:gd name="connsiteX69" fmla="*/ 4738416 w 6492864"/>
              <a:gd name="connsiteY69" fmla="*/ 4265355 h 5753325"/>
              <a:gd name="connsiteX70" fmla="*/ 4712007 w 6492864"/>
              <a:gd name="connsiteY70" fmla="*/ 4317892 h 5753325"/>
              <a:gd name="connsiteX71" fmla="*/ 4658930 w 6492864"/>
              <a:gd name="connsiteY71" fmla="*/ 4348041 h 5753325"/>
              <a:gd name="connsiteX72" fmla="*/ 4443526 w 6492864"/>
              <a:gd name="connsiteY72" fmla="*/ 4507851 h 5753325"/>
              <a:gd name="connsiteX73" fmla="*/ 4289766 w 6492864"/>
              <a:gd name="connsiteY73" fmla="*/ 4711450 h 5753325"/>
              <a:gd name="connsiteX74" fmla="*/ 4150870 w 6492864"/>
              <a:gd name="connsiteY74" fmla="*/ 4818480 h 5753325"/>
              <a:gd name="connsiteX75" fmla="*/ 4006639 w 6492864"/>
              <a:gd name="connsiteY75" fmla="*/ 4933815 h 5753325"/>
              <a:gd name="connsiteX76" fmla="*/ 3298210 w 6492864"/>
              <a:gd name="connsiteY76" fmla="*/ 5070790 h 5753325"/>
              <a:gd name="connsiteX77" fmla="*/ 2947678 w 6492864"/>
              <a:gd name="connsiteY77" fmla="*/ 5117869 h 5753325"/>
              <a:gd name="connsiteX78" fmla="*/ 2822169 w 6492864"/>
              <a:gd name="connsiteY78" fmla="*/ 5129396 h 5753325"/>
              <a:gd name="connsiteX79" fmla="*/ 2538773 w 6492864"/>
              <a:gd name="connsiteY79" fmla="*/ 5313397 h 5753325"/>
              <a:gd name="connsiteX80" fmla="*/ 2014500 w 6492864"/>
              <a:gd name="connsiteY80" fmla="*/ 5519744 h 5753325"/>
              <a:gd name="connsiteX81" fmla="*/ 1934391 w 6492864"/>
              <a:gd name="connsiteY81" fmla="*/ 5591335 h 5753325"/>
              <a:gd name="connsiteX82" fmla="*/ 1892550 w 6492864"/>
              <a:gd name="connsiteY82" fmla="*/ 5649708 h 5753325"/>
              <a:gd name="connsiteX83" fmla="*/ 1854769 w 6492864"/>
              <a:gd name="connsiteY83" fmla="*/ 5647691 h 5753325"/>
              <a:gd name="connsiteX84" fmla="*/ 1809461 w 6492864"/>
              <a:gd name="connsiteY84" fmla="*/ 5648628 h 5753325"/>
              <a:gd name="connsiteX85" fmla="*/ 1745150 w 6492864"/>
              <a:gd name="connsiteY85" fmla="*/ 5693879 h 5753325"/>
              <a:gd name="connsiteX86" fmla="*/ 1713375 w 6492864"/>
              <a:gd name="connsiteY86" fmla="*/ 5684672 h 5753325"/>
              <a:gd name="connsiteX87" fmla="*/ 1707808 w 6492864"/>
              <a:gd name="connsiteY87" fmla="*/ 5682611 h 5753325"/>
              <a:gd name="connsiteX88" fmla="*/ 1679313 w 6492864"/>
              <a:gd name="connsiteY88" fmla="*/ 5672360 h 5753325"/>
              <a:gd name="connsiteX89" fmla="*/ 1646933 w 6492864"/>
              <a:gd name="connsiteY89" fmla="*/ 5666227 h 5753325"/>
              <a:gd name="connsiteX90" fmla="*/ 1610055 w 6492864"/>
              <a:gd name="connsiteY90" fmla="*/ 5673643 h 5753325"/>
              <a:gd name="connsiteX91" fmla="*/ 1437641 w 6492864"/>
              <a:gd name="connsiteY91" fmla="*/ 5723266 h 5753325"/>
              <a:gd name="connsiteX92" fmla="*/ 1332869 w 6492864"/>
              <a:gd name="connsiteY92" fmla="*/ 5744752 h 5753325"/>
              <a:gd name="connsiteX93" fmla="*/ 1290525 w 6492864"/>
              <a:gd name="connsiteY93" fmla="*/ 5740036 h 5753325"/>
              <a:gd name="connsiteX94" fmla="*/ 1233107 w 6492864"/>
              <a:gd name="connsiteY94" fmla="*/ 5742106 h 5753325"/>
              <a:gd name="connsiteX95" fmla="*/ 1214532 w 6492864"/>
              <a:gd name="connsiteY95" fmla="*/ 5753325 h 5753325"/>
              <a:gd name="connsiteX96" fmla="*/ 1199955 w 6492864"/>
              <a:gd name="connsiteY96" fmla="*/ 5744831 h 5753325"/>
              <a:gd name="connsiteX97" fmla="*/ 1162337 w 6492864"/>
              <a:gd name="connsiteY97" fmla="*/ 5738048 h 5753325"/>
              <a:gd name="connsiteX98" fmla="*/ 1053457 w 6492864"/>
              <a:gd name="connsiteY98" fmla="*/ 5688676 h 5753325"/>
              <a:gd name="connsiteX99" fmla="*/ 1025798 w 6492864"/>
              <a:gd name="connsiteY99" fmla="*/ 5673166 h 5753325"/>
              <a:gd name="connsiteX100" fmla="*/ 947900 w 6492864"/>
              <a:gd name="connsiteY100" fmla="*/ 5657848 h 5753325"/>
              <a:gd name="connsiteX101" fmla="*/ 815627 w 6492864"/>
              <a:gd name="connsiteY101" fmla="*/ 5642557 h 5753325"/>
              <a:gd name="connsiteX102" fmla="*/ 788251 w 6492864"/>
              <a:gd name="connsiteY102" fmla="*/ 5637065 h 5753325"/>
              <a:gd name="connsiteX103" fmla="*/ 767822 w 6492864"/>
              <a:gd name="connsiteY103" fmla="*/ 5623450 h 5753325"/>
              <a:gd name="connsiteX104" fmla="*/ 765791 w 6492864"/>
              <a:gd name="connsiteY104" fmla="*/ 5612539 h 5753325"/>
              <a:gd name="connsiteX105" fmla="*/ 751230 w 6492864"/>
              <a:gd name="connsiteY105" fmla="*/ 5608092 h 5753325"/>
              <a:gd name="connsiteX106" fmla="*/ 748008 w 6492864"/>
              <a:gd name="connsiteY106" fmla="*/ 5605052 h 5753325"/>
              <a:gd name="connsiteX107" fmla="*/ 728871 w 6492864"/>
              <a:gd name="connsiteY107" fmla="*/ 5589469 h 5753325"/>
              <a:gd name="connsiteX108" fmla="*/ 671898 w 6492864"/>
              <a:gd name="connsiteY108" fmla="*/ 5602363 h 5753325"/>
              <a:gd name="connsiteX109" fmla="*/ 615065 w 6492864"/>
              <a:gd name="connsiteY109" fmla="*/ 5580257 h 5753325"/>
              <a:gd name="connsiteX110" fmla="*/ 355785 w 6492864"/>
              <a:gd name="connsiteY110" fmla="*/ 5514383 h 5753325"/>
              <a:gd name="connsiteX111" fmla="*/ 102269 w 6492864"/>
              <a:gd name="connsiteY111" fmla="*/ 5524347 h 5753325"/>
              <a:gd name="connsiteX112" fmla="*/ 13160 w 6492864"/>
              <a:gd name="connsiteY112" fmla="*/ 5514159 h 5753325"/>
              <a:gd name="connsiteX113" fmla="*/ 0 w 6492864"/>
              <a:gd name="connsiteY113" fmla="*/ 5511735 h 5753325"/>
              <a:gd name="connsiteX114" fmla="*/ 0 w 6492864"/>
              <a:gd name="connsiteY114" fmla="*/ 0 h 5753325"/>
              <a:gd name="connsiteX0" fmla="*/ 0 w 6462955"/>
              <a:gd name="connsiteY0" fmla="*/ 0 h 5753325"/>
              <a:gd name="connsiteX1" fmla="*/ 6438980 w 6462955"/>
              <a:gd name="connsiteY1" fmla="*/ 0 h 5753325"/>
              <a:gd name="connsiteX2" fmla="*/ 6439047 w 6462955"/>
              <a:gd name="connsiteY2" fmla="*/ 147 h 5753325"/>
              <a:gd name="connsiteX3" fmla="*/ 6443456 w 6462955"/>
              <a:gd name="connsiteY3" fmla="*/ 130105 h 5753325"/>
              <a:gd name="connsiteX4" fmla="*/ 6447632 w 6462955"/>
              <a:gd name="connsiteY4" fmla="*/ 170016 h 5753325"/>
              <a:gd name="connsiteX5" fmla="*/ 6396598 w 6462955"/>
              <a:gd name="connsiteY5" fmla="*/ 274847 h 5753325"/>
              <a:gd name="connsiteX6" fmla="*/ 6375685 w 6462955"/>
              <a:gd name="connsiteY6" fmla="*/ 535865 h 5753325"/>
              <a:gd name="connsiteX7" fmla="*/ 6354187 w 6462955"/>
              <a:gd name="connsiteY7" fmla="*/ 615799 h 5753325"/>
              <a:gd name="connsiteX8" fmla="*/ 6459988 w 6462955"/>
              <a:gd name="connsiteY8" fmla="*/ 707628 h 5753325"/>
              <a:gd name="connsiteX9" fmla="*/ 6453989 w 6462955"/>
              <a:gd name="connsiteY9" fmla="*/ 711876 h 5753325"/>
              <a:gd name="connsiteX10" fmla="*/ 6453209 w 6462955"/>
              <a:gd name="connsiteY10" fmla="*/ 719127 h 5753325"/>
              <a:gd name="connsiteX11" fmla="*/ 6457662 w 6462955"/>
              <a:gd name="connsiteY11" fmla="*/ 723331 h 5753325"/>
              <a:gd name="connsiteX12" fmla="*/ 6447445 w 6462955"/>
              <a:gd name="connsiteY12" fmla="*/ 780003 h 5753325"/>
              <a:gd name="connsiteX13" fmla="*/ 6426552 w 6462955"/>
              <a:gd name="connsiteY13" fmla="*/ 845805 h 5753325"/>
              <a:gd name="connsiteX14" fmla="*/ 6434072 w 6462955"/>
              <a:gd name="connsiteY14" fmla="*/ 910733 h 5753325"/>
              <a:gd name="connsiteX15" fmla="*/ 6432570 w 6462955"/>
              <a:gd name="connsiteY15" fmla="*/ 983394 h 5753325"/>
              <a:gd name="connsiteX16" fmla="*/ 6431878 w 6462955"/>
              <a:gd name="connsiteY16" fmla="*/ 1026728 h 5753325"/>
              <a:gd name="connsiteX17" fmla="*/ 6414269 w 6462955"/>
              <a:gd name="connsiteY17" fmla="*/ 1151111 h 5753325"/>
              <a:gd name="connsiteX18" fmla="*/ 6371722 w 6462955"/>
              <a:gd name="connsiteY18" fmla="*/ 1318080 h 5753325"/>
              <a:gd name="connsiteX19" fmla="*/ 6356023 w 6462955"/>
              <a:gd name="connsiteY19" fmla="*/ 1356227 h 5753325"/>
              <a:gd name="connsiteX20" fmla="*/ 6356157 w 6462955"/>
              <a:gd name="connsiteY20" fmla="*/ 1361967 h 5753325"/>
              <a:gd name="connsiteX21" fmla="*/ 6350613 w 6462955"/>
              <a:gd name="connsiteY21" fmla="*/ 1393569 h 5753325"/>
              <a:gd name="connsiteX22" fmla="*/ 6357062 w 6462955"/>
              <a:gd name="connsiteY22" fmla="*/ 1444071 h 5753325"/>
              <a:gd name="connsiteX23" fmla="*/ 6364832 w 6462955"/>
              <a:gd name="connsiteY23" fmla="*/ 1478763 h 5753325"/>
              <a:gd name="connsiteX24" fmla="*/ 6369745 w 6462955"/>
              <a:gd name="connsiteY24" fmla="*/ 1495680 h 5753325"/>
              <a:gd name="connsiteX25" fmla="*/ 6370898 w 6462955"/>
              <a:gd name="connsiteY25" fmla="*/ 1513331 h 5753325"/>
              <a:gd name="connsiteX26" fmla="*/ 6368801 w 6462955"/>
              <a:gd name="connsiteY26" fmla="*/ 1527414 h 5753325"/>
              <a:gd name="connsiteX27" fmla="*/ 6359177 w 6462955"/>
              <a:gd name="connsiteY27" fmla="*/ 1639513 h 5753325"/>
              <a:gd name="connsiteX28" fmla="*/ 6299489 w 6462955"/>
              <a:gd name="connsiteY28" fmla="*/ 1784860 h 5753325"/>
              <a:gd name="connsiteX29" fmla="*/ 6267878 w 6462955"/>
              <a:gd name="connsiteY29" fmla="*/ 1858572 h 5753325"/>
              <a:gd name="connsiteX30" fmla="*/ 6251146 w 6462955"/>
              <a:gd name="connsiteY30" fmla="*/ 1926167 h 5753325"/>
              <a:gd name="connsiteX31" fmla="*/ 6210686 w 6462955"/>
              <a:gd name="connsiteY31" fmla="*/ 2014834 h 5753325"/>
              <a:gd name="connsiteX32" fmla="*/ 6106652 w 6462955"/>
              <a:gd name="connsiteY32" fmla="*/ 2150572 h 5753325"/>
              <a:gd name="connsiteX33" fmla="*/ 6097813 w 6462955"/>
              <a:gd name="connsiteY33" fmla="*/ 2172208 h 5753325"/>
              <a:gd name="connsiteX34" fmla="*/ 6095990 w 6462955"/>
              <a:gd name="connsiteY34" fmla="*/ 2181185 h 5753325"/>
              <a:gd name="connsiteX35" fmla="*/ 6090126 w 6462955"/>
              <a:gd name="connsiteY35" fmla="*/ 2192533 h 5753325"/>
              <a:gd name="connsiteX36" fmla="*/ 6089503 w 6462955"/>
              <a:gd name="connsiteY36" fmla="*/ 2192543 h 5753325"/>
              <a:gd name="connsiteX37" fmla="*/ 6084946 w 6462955"/>
              <a:gd name="connsiteY37" fmla="*/ 2203694 h 5753325"/>
              <a:gd name="connsiteX38" fmla="*/ 5987861 w 6462955"/>
              <a:gd name="connsiteY38" fmla="*/ 2304868 h 5753325"/>
              <a:gd name="connsiteX39" fmla="*/ 5973439 w 6462955"/>
              <a:gd name="connsiteY39" fmla="*/ 2385635 h 5753325"/>
              <a:gd name="connsiteX40" fmla="*/ 5916727 w 6462955"/>
              <a:gd name="connsiteY40" fmla="*/ 2458777 h 5753325"/>
              <a:gd name="connsiteX41" fmla="*/ 5856524 w 6462955"/>
              <a:gd name="connsiteY41" fmla="*/ 2583281 h 5753325"/>
              <a:gd name="connsiteX42" fmla="*/ 5838091 w 6462955"/>
              <a:gd name="connsiteY42" fmla="*/ 2753474 h 5753325"/>
              <a:gd name="connsiteX43" fmla="*/ 5777471 w 6462955"/>
              <a:gd name="connsiteY43" fmla="*/ 2901570 h 5753325"/>
              <a:gd name="connsiteX44" fmla="*/ 5723992 w 6462955"/>
              <a:gd name="connsiteY44" fmla="*/ 2998752 h 5753325"/>
              <a:gd name="connsiteX45" fmla="*/ 5557886 w 6462955"/>
              <a:gd name="connsiteY45" fmla="*/ 3329735 h 5753325"/>
              <a:gd name="connsiteX46" fmla="*/ 5471501 w 6462955"/>
              <a:gd name="connsiteY46" fmla="*/ 3462221 h 5753325"/>
              <a:gd name="connsiteX47" fmla="*/ 5465154 w 6462955"/>
              <a:gd name="connsiteY47" fmla="*/ 3541065 h 5753325"/>
              <a:gd name="connsiteX48" fmla="*/ 5437889 w 6462955"/>
              <a:gd name="connsiteY48" fmla="*/ 3559927 h 5753325"/>
              <a:gd name="connsiteX49" fmla="*/ 5432770 w 6462955"/>
              <a:gd name="connsiteY49" fmla="*/ 3562948 h 5753325"/>
              <a:gd name="connsiteX50" fmla="*/ 5406795 w 6462955"/>
              <a:gd name="connsiteY50" fmla="*/ 3578594 h 5753325"/>
              <a:gd name="connsiteX51" fmla="*/ 5381495 w 6462955"/>
              <a:gd name="connsiteY51" fmla="*/ 3599883 h 5753325"/>
              <a:gd name="connsiteX52" fmla="*/ 5363689 w 6462955"/>
              <a:gd name="connsiteY52" fmla="*/ 3633299 h 5753325"/>
              <a:gd name="connsiteX53" fmla="*/ 5291870 w 6462955"/>
              <a:gd name="connsiteY53" fmla="*/ 3799039 h 5753325"/>
              <a:gd name="connsiteX54" fmla="*/ 5241600 w 6462955"/>
              <a:gd name="connsiteY54" fmla="*/ 3894238 h 5753325"/>
              <a:gd name="connsiteX55" fmla="*/ 5211041 w 6462955"/>
              <a:gd name="connsiteY55" fmla="*/ 3924184 h 5753325"/>
              <a:gd name="connsiteX56" fmla="*/ 5176073 w 6462955"/>
              <a:gd name="connsiteY56" fmla="*/ 3970179 h 5753325"/>
              <a:gd name="connsiteX57" fmla="*/ 5172826 w 6462955"/>
              <a:gd name="connsiteY57" fmla="*/ 3991773 h 5753325"/>
              <a:gd name="connsiteX58" fmla="*/ 5157053 w 6462955"/>
              <a:gd name="connsiteY58" fmla="*/ 3997708 h 5753325"/>
              <a:gd name="connsiteX59" fmla="*/ 5127922 w 6462955"/>
              <a:gd name="connsiteY59" fmla="*/ 4022660 h 5753325"/>
              <a:gd name="connsiteX60" fmla="*/ 5020872 w 6462955"/>
              <a:gd name="connsiteY60" fmla="*/ 4075951 h 5753325"/>
              <a:gd name="connsiteX61" fmla="*/ 4991410 w 6462955"/>
              <a:gd name="connsiteY61" fmla="*/ 4087598 h 5753325"/>
              <a:gd name="connsiteX62" fmla="*/ 4930112 w 6462955"/>
              <a:gd name="connsiteY62" fmla="*/ 4138459 h 5753325"/>
              <a:gd name="connsiteX63" fmla="*/ 4834224 w 6462955"/>
              <a:gd name="connsiteY63" fmla="*/ 4231643 h 5753325"/>
              <a:gd name="connsiteX64" fmla="*/ 4812599 w 6462955"/>
              <a:gd name="connsiteY64" fmla="*/ 4249449 h 5753325"/>
              <a:gd name="connsiteX65" fmla="*/ 4789188 w 6462955"/>
              <a:gd name="connsiteY65" fmla="*/ 4256678 h 5753325"/>
              <a:gd name="connsiteX66" fmla="*/ 4779554 w 6462955"/>
              <a:gd name="connsiteY66" fmla="*/ 4251313 h 5753325"/>
              <a:gd name="connsiteX67" fmla="*/ 4766885 w 6462955"/>
              <a:gd name="connsiteY67" fmla="*/ 4259812 h 5753325"/>
              <a:gd name="connsiteX68" fmla="*/ 4762510 w 6462955"/>
              <a:gd name="connsiteY68" fmla="*/ 4260383 h 5753325"/>
              <a:gd name="connsiteX69" fmla="*/ 4738416 w 6462955"/>
              <a:gd name="connsiteY69" fmla="*/ 4265355 h 5753325"/>
              <a:gd name="connsiteX70" fmla="*/ 4712007 w 6462955"/>
              <a:gd name="connsiteY70" fmla="*/ 4317892 h 5753325"/>
              <a:gd name="connsiteX71" fmla="*/ 4658930 w 6462955"/>
              <a:gd name="connsiteY71" fmla="*/ 4348041 h 5753325"/>
              <a:gd name="connsiteX72" fmla="*/ 4443526 w 6462955"/>
              <a:gd name="connsiteY72" fmla="*/ 4507851 h 5753325"/>
              <a:gd name="connsiteX73" fmla="*/ 4289766 w 6462955"/>
              <a:gd name="connsiteY73" fmla="*/ 4711450 h 5753325"/>
              <a:gd name="connsiteX74" fmla="*/ 4150870 w 6462955"/>
              <a:gd name="connsiteY74" fmla="*/ 4818480 h 5753325"/>
              <a:gd name="connsiteX75" fmla="*/ 4006639 w 6462955"/>
              <a:gd name="connsiteY75" fmla="*/ 4933815 h 5753325"/>
              <a:gd name="connsiteX76" fmla="*/ 3298210 w 6462955"/>
              <a:gd name="connsiteY76" fmla="*/ 5070790 h 5753325"/>
              <a:gd name="connsiteX77" fmla="*/ 2947678 w 6462955"/>
              <a:gd name="connsiteY77" fmla="*/ 5117869 h 5753325"/>
              <a:gd name="connsiteX78" fmla="*/ 2822169 w 6462955"/>
              <a:gd name="connsiteY78" fmla="*/ 5129396 h 5753325"/>
              <a:gd name="connsiteX79" fmla="*/ 2538773 w 6462955"/>
              <a:gd name="connsiteY79" fmla="*/ 5313397 h 5753325"/>
              <a:gd name="connsiteX80" fmla="*/ 2014500 w 6462955"/>
              <a:gd name="connsiteY80" fmla="*/ 5519744 h 5753325"/>
              <a:gd name="connsiteX81" fmla="*/ 1934391 w 6462955"/>
              <a:gd name="connsiteY81" fmla="*/ 5591335 h 5753325"/>
              <a:gd name="connsiteX82" fmla="*/ 1892550 w 6462955"/>
              <a:gd name="connsiteY82" fmla="*/ 5649708 h 5753325"/>
              <a:gd name="connsiteX83" fmla="*/ 1854769 w 6462955"/>
              <a:gd name="connsiteY83" fmla="*/ 5647691 h 5753325"/>
              <a:gd name="connsiteX84" fmla="*/ 1809461 w 6462955"/>
              <a:gd name="connsiteY84" fmla="*/ 5648628 h 5753325"/>
              <a:gd name="connsiteX85" fmla="*/ 1745150 w 6462955"/>
              <a:gd name="connsiteY85" fmla="*/ 5693879 h 5753325"/>
              <a:gd name="connsiteX86" fmla="*/ 1713375 w 6462955"/>
              <a:gd name="connsiteY86" fmla="*/ 5684672 h 5753325"/>
              <a:gd name="connsiteX87" fmla="*/ 1707808 w 6462955"/>
              <a:gd name="connsiteY87" fmla="*/ 5682611 h 5753325"/>
              <a:gd name="connsiteX88" fmla="*/ 1679313 w 6462955"/>
              <a:gd name="connsiteY88" fmla="*/ 5672360 h 5753325"/>
              <a:gd name="connsiteX89" fmla="*/ 1646933 w 6462955"/>
              <a:gd name="connsiteY89" fmla="*/ 5666227 h 5753325"/>
              <a:gd name="connsiteX90" fmla="*/ 1610055 w 6462955"/>
              <a:gd name="connsiteY90" fmla="*/ 5673643 h 5753325"/>
              <a:gd name="connsiteX91" fmla="*/ 1437641 w 6462955"/>
              <a:gd name="connsiteY91" fmla="*/ 5723266 h 5753325"/>
              <a:gd name="connsiteX92" fmla="*/ 1332869 w 6462955"/>
              <a:gd name="connsiteY92" fmla="*/ 5744752 h 5753325"/>
              <a:gd name="connsiteX93" fmla="*/ 1290525 w 6462955"/>
              <a:gd name="connsiteY93" fmla="*/ 5740036 h 5753325"/>
              <a:gd name="connsiteX94" fmla="*/ 1233107 w 6462955"/>
              <a:gd name="connsiteY94" fmla="*/ 5742106 h 5753325"/>
              <a:gd name="connsiteX95" fmla="*/ 1214532 w 6462955"/>
              <a:gd name="connsiteY95" fmla="*/ 5753325 h 5753325"/>
              <a:gd name="connsiteX96" fmla="*/ 1199955 w 6462955"/>
              <a:gd name="connsiteY96" fmla="*/ 5744831 h 5753325"/>
              <a:gd name="connsiteX97" fmla="*/ 1162337 w 6462955"/>
              <a:gd name="connsiteY97" fmla="*/ 5738048 h 5753325"/>
              <a:gd name="connsiteX98" fmla="*/ 1053457 w 6462955"/>
              <a:gd name="connsiteY98" fmla="*/ 5688676 h 5753325"/>
              <a:gd name="connsiteX99" fmla="*/ 1025798 w 6462955"/>
              <a:gd name="connsiteY99" fmla="*/ 5673166 h 5753325"/>
              <a:gd name="connsiteX100" fmla="*/ 947900 w 6462955"/>
              <a:gd name="connsiteY100" fmla="*/ 5657848 h 5753325"/>
              <a:gd name="connsiteX101" fmla="*/ 815627 w 6462955"/>
              <a:gd name="connsiteY101" fmla="*/ 5642557 h 5753325"/>
              <a:gd name="connsiteX102" fmla="*/ 788251 w 6462955"/>
              <a:gd name="connsiteY102" fmla="*/ 5637065 h 5753325"/>
              <a:gd name="connsiteX103" fmla="*/ 767822 w 6462955"/>
              <a:gd name="connsiteY103" fmla="*/ 5623450 h 5753325"/>
              <a:gd name="connsiteX104" fmla="*/ 765791 w 6462955"/>
              <a:gd name="connsiteY104" fmla="*/ 5612539 h 5753325"/>
              <a:gd name="connsiteX105" fmla="*/ 751230 w 6462955"/>
              <a:gd name="connsiteY105" fmla="*/ 5608092 h 5753325"/>
              <a:gd name="connsiteX106" fmla="*/ 748008 w 6462955"/>
              <a:gd name="connsiteY106" fmla="*/ 5605052 h 5753325"/>
              <a:gd name="connsiteX107" fmla="*/ 728871 w 6462955"/>
              <a:gd name="connsiteY107" fmla="*/ 5589469 h 5753325"/>
              <a:gd name="connsiteX108" fmla="*/ 671898 w 6462955"/>
              <a:gd name="connsiteY108" fmla="*/ 5602363 h 5753325"/>
              <a:gd name="connsiteX109" fmla="*/ 615065 w 6462955"/>
              <a:gd name="connsiteY109" fmla="*/ 5580257 h 5753325"/>
              <a:gd name="connsiteX110" fmla="*/ 355785 w 6462955"/>
              <a:gd name="connsiteY110" fmla="*/ 5514383 h 5753325"/>
              <a:gd name="connsiteX111" fmla="*/ 102269 w 6462955"/>
              <a:gd name="connsiteY111" fmla="*/ 5524347 h 5753325"/>
              <a:gd name="connsiteX112" fmla="*/ 13160 w 6462955"/>
              <a:gd name="connsiteY112" fmla="*/ 5514159 h 5753325"/>
              <a:gd name="connsiteX113" fmla="*/ 0 w 6462955"/>
              <a:gd name="connsiteY113" fmla="*/ 5511735 h 5753325"/>
              <a:gd name="connsiteX114" fmla="*/ 0 w 6462955"/>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453209 w 6459988"/>
              <a:gd name="connsiteY10" fmla="*/ 719127 h 5753325"/>
              <a:gd name="connsiteX11" fmla="*/ 6344988 w 6459988"/>
              <a:gd name="connsiteY11" fmla="*/ 697330 h 5753325"/>
              <a:gd name="connsiteX12" fmla="*/ 6447445 w 6459988"/>
              <a:gd name="connsiteY12" fmla="*/ 780003 h 5753325"/>
              <a:gd name="connsiteX13" fmla="*/ 6426552 w 6459988"/>
              <a:gd name="connsiteY13" fmla="*/ 845805 h 5753325"/>
              <a:gd name="connsiteX14" fmla="*/ 6434072 w 6459988"/>
              <a:gd name="connsiteY14" fmla="*/ 910733 h 5753325"/>
              <a:gd name="connsiteX15" fmla="*/ 6432570 w 6459988"/>
              <a:gd name="connsiteY15" fmla="*/ 983394 h 5753325"/>
              <a:gd name="connsiteX16" fmla="*/ 6431878 w 6459988"/>
              <a:gd name="connsiteY16" fmla="*/ 1026728 h 5753325"/>
              <a:gd name="connsiteX17" fmla="*/ 6414269 w 6459988"/>
              <a:gd name="connsiteY17" fmla="*/ 1151111 h 5753325"/>
              <a:gd name="connsiteX18" fmla="*/ 6371722 w 6459988"/>
              <a:gd name="connsiteY18" fmla="*/ 1318080 h 5753325"/>
              <a:gd name="connsiteX19" fmla="*/ 6356023 w 6459988"/>
              <a:gd name="connsiteY19" fmla="*/ 1356227 h 5753325"/>
              <a:gd name="connsiteX20" fmla="*/ 6356157 w 6459988"/>
              <a:gd name="connsiteY20" fmla="*/ 1361967 h 5753325"/>
              <a:gd name="connsiteX21" fmla="*/ 6350613 w 6459988"/>
              <a:gd name="connsiteY21" fmla="*/ 1393569 h 5753325"/>
              <a:gd name="connsiteX22" fmla="*/ 6357062 w 6459988"/>
              <a:gd name="connsiteY22" fmla="*/ 1444071 h 5753325"/>
              <a:gd name="connsiteX23" fmla="*/ 6364832 w 6459988"/>
              <a:gd name="connsiteY23" fmla="*/ 1478763 h 5753325"/>
              <a:gd name="connsiteX24" fmla="*/ 6369745 w 6459988"/>
              <a:gd name="connsiteY24" fmla="*/ 1495680 h 5753325"/>
              <a:gd name="connsiteX25" fmla="*/ 6370898 w 6459988"/>
              <a:gd name="connsiteY25" fmla="*/ 1513331 h 5753325"/>
              <a:gd name="connsiteX26" fmla="*/ 6368801 w 6459988"/>
              <a:gd name="connsiteY26" fmla="*/ 1527414 h 5753325"/>
              <a:gd name="connsiteX27" fmla="*/ 6359177 w 6459988"/>
              <a:gd name="connsiteY27" fmla="*/ 1639513 h 5753325"/>
              <a:gd name="connsiteX28" fmla="*/ 6299489 w 6459988"/>
              <a:gd name="connsiteY28" fmla="*/ 1784860 h 5753325"/>
              <a:gd name="connsiteX29" fmla="*/ 6267878 w 6459988"/>
              <a:gd name="connsiteY29" fmla="*/ 1858572 h 5753325"/>
              <a:gd name="connsiteX30" fmla="*/ 6251146 w 6459988"/>
              <a:gd name="connsiteY30" fmla="*/ 1926167 h 5753325"/>
              <a:gd name="connsiteX31" fmla="*/ 6210686 w 6459988"/>
              <a:gd name="connsiteY31" fmla="*/ 2014834 h 5753325"/>
              <a:gd name="connsiteX32" fmla="*/ 6106652 w 6459988"/>
              <a:gd name="connsiteY32" fmla="*/ 2150572 h 5753325"/>
              <a:gd name="connsiteX33" fmla="*/ 6097813 w 6459988"/>
              <a:gd name="connsiteY33" fmla="*/ 2172208 h 5753325"/>
              <a:gd name="connsiteX34" fmla="*/ 6095990 w 6459988"/>
              <a:gd name="connsiteY34" fmla="*/ 2181185 h 5753325"/>
              <a:gd name="connsiteX35" fmla="*/ 6090126 w 6459988"/>
              <a:gd name="connsiteY35" fmla="*/ 2192533 h 5753325"/>
              <a:gd name="connsiteX36" fmla="*/ 6089503 w 6459988"/>
              <a:gd name="connsiteY36" fmla="*/ 2192543 h 5753325"/>
              <a:gd name="connsiteX37" fmla="*/ 6084946 w 6459988"/>
              <a:gd name="connsiteY37" fmla="*/ 2203694 h 5753325"/>
              <a:gd name="connsiteX38" fmla="*/ 5987861 w 6459988"/>
              <a:gd name="connsiteY38" fmla="*/ 2304868 h 5753325"/>
              <a:gd name="connsiteX39" fmla="*/ 5973439 w 6459988"/>
              <a:gd name="connsiteY39" fmla="*/ 2385635 h 5753325"/>
              <a:gd name="connsiteX40" fmla="*/ 5916727 w 6459988"/>
              <a:gd name="connsiteY40" fmla="*/ 2458777 h 5753325"/>
              <a:gd name="connsiteX41" fmla="*/ 5856524 w 6459988"/>
              <a:gd name="connsiteY41" fmla="*/ 2583281 h 5753325"/>
              <a:gd name="connsiteX42" fmla="*/ 5838091 w 6459988"/>
              <a:gd name="connsiteY42" fmla="*/ 2753474 h 5753325"/>
              <a:gd name="connsiteX43" fmla="*/ 5777471 w 6459988"/>
              <a:gd name="connsiteY43" fmla="*/ 2901570 h 5753325"/>
              <a:gd name="connsiteX44" fmla="*/ 5723992 w 6459988"/>
              <a:gd name="connsiteY44" fmla="*/ 2998752 h 5753325"/>
              <a:gd name="connsiteX45" fmla="*/ 5557886 w 6459988"/>
              <a:gd name="connsiteY45" fmla="*/ 3329735 h 5753325"/>
              <a:gd name="connsiteX46" fmla="*/ 5471501 w 6459988"/>
              <a:gd name="connsiteY46" fmla="*/ 3462221 h 5753325"/>
              <a:gd name="connsiteX47" fmla="*/ 5465154 w 6459988"/>
              <a:gd name="connsiteY47" fmla="*/ 3541065 h 5753325"/>
              <a:gd name="connsiteX48" fmla="*/ 5437889 w 6459988"/>
              <a:gd name="connsiteY48" fmla="*/ 3559927 h 5753325"/>
              <a:gd name="connsiteX49" fmla="*/ 5432770 w 6459988"/>
              <a:gd name="connsiteY49" fmla="*/ 3562948 h 5753325"/>
              <a:gd name="connsiteX50" fmla="*/ 5406795 w 6459988"/>
              <a:gd name="connsiteY50" fmla="*/ 3578594 h 5753325"/>
              <a:gd name="connsiteX51" fmla="*/ 5381495 w 6459988"/>
              <a:gd name="connsiteY51" fmla="*/ 3599883 h 5753325"/>
              <a:gd name="connsiteX52" fmla="*/ 5363689 w 6459988"/>
              <a:gd name="connsiteY52" fmla="*/ 3633299 h 5753325"/>
              <a:gd name="connsiteX53" fmla="*/ 5291870 w 6459988"/>
              <a:gd name="connsiteY53" fmla="*/ 3799039 h 5753325"/>
              <a:gd name="connsiteX54" fmla="*/ 5241600 w 6459988"/>
              <a:gd name="connsiteY54" fmla="*/ 3894238 h 5753325"/>
              <a:gd name="connsiteX55" fmla="*/ 5211041 w 6459988"/>
              <a:gd name="connsiteY55" fmla="*/ 3924184 h 5753325"/>
              <a:gd name="connsiteX56" fmla="*/ 5176073 w 6459988"/>
              <a:gd name="connsiteY56" fmla="*/ 3970179 h 5753325"/>
              <a:gd name="connsiteX57" fmla="*/ 5172826 w 6459988"/>
              <a:gd name="connsiteY57" fmla="*/ 3991773 h 5753325"/>
              <a:gd name="connsiteX58" fmla="*/ 5157053 w 6459988"/>
              <a:gd name="connsiteY58" fmla="*/ 3997708 h 5753325"/>
              <a:gd name="connsiteX59" fmla="*/ 5127922 w 6459988"/>
              <a:gd name="connsiteY59" fmla="*/ 4022660 h 5753325"/>
              <a:gd name="connsiteX60" fmla="*/ 5020872 w 6459988"/>
              <a:gd name="connsiteY60" fmla="*/ 4075951 h 5753325"/>
              <a:gd name="connsiteX61" fmla="*/ 4991410 w 6459988"/>
              <a:gd name="connsiteY61" fmla="*/ 4087598 h 5753325"/>
              <a:gd name="connsiteX62" fmla="*/ 4930112 w 6459988"/>
              <a:gd name="connsiteY62" fmla="*/ 4138459 h 5753325"/>
              <a:gd name="connsiteX63" fmla="*/ 4834224 w 6459988"/>
              <a:gd name="connsiteY63" fmla="*/ 4231643 h 5753325"/>
              <a:gd name="connsiteX64" fmla="*/ 4812599 w 6459988"/>
              <a:gd name="connsiteY64" fmla="*/ 4249449 h 5753325"/>
              <a:gd name="connsiteX65" fmla="*/ 4789188 w 6459988"/>
              <a:gd name="connsiteY65" fmla="*/ 4256678 h 5753325"/>
              <a:gd name="connsiteX66" fmla="*/ 4779554 w 6459988"/>
              <a:gd name="connsiteY66" fmla="*/ 4251313 h 5753325"/>
              <a:gd name="connsiteX67" fmla="*/ 4766885 w 6459988"/>
              <a:gd name="connsiteY67" fmla="*/ 4259812 h 5753325"/>
              <a:gd name="connsiteX68" fmla="*/ 4762510 w 6459988"/>
              <a:gd name="connsiteY68" fmla="*/ 4260383 h 5753325"/>
              <a:gd name="connsiteX69" fmla="*/ 4738416 w 6459988"/>
              <a:gd name="connsiteY69" fmla="*/ 4265355 h 5753325"/>
              <a:gd name="connsiteX70" fmla="*/ 4712007 w 6459988"/>
              <a:gd name="connsiteY70" fmla="*/ 4317892 h 5753325"/>
              <a:gd name="connsiteX71" fmla="*/ 4658930 w 6459988"/>
              <a:gd name="connsiteY71" fmla="*/ 4348041 h 5753325"/>
              <a:gd name="connsiteX72" fmla="*/ 4443526 w 6459988"/>
              <a:gd name="connsiteY72" fmla="*/ 4507851 h 5753325"/>
              <a:gd name="connsiteX73" fmla="*/ 4289766 w 6459988"/>
              <a:gd name="connsiteY73" fmla="*/ 4711450 h 5753325"/>
              <a:gd name="connsiteX74" fmla="*/ 4150870 w 6459988"/>
              <a:gd name="connsiteY74" fmla="*/ 4818480 h 5753325"/>
              <a:gd name="connsiteX75" fmla="*/ 4006639 w 6459988"/>
              <a:gd name="connsiteY75" fmla="*/ 4933815 h 5753325"/>
              <a:gd name="connsiteX76" fmla="*/ 3298210 w 6459988"/>
              <a:gd name="connsiteY76" fmla="*/ 5070790 h 5753325"/>
              <a:gd name="connsiteX77" fmla="*/ 2947678 w 6459988"/>
              <a:gd name="connsiteY77" fmla="*/ 5117869 h 5753325"/>
              <a:gd name="connsiteX78" fmla="*/ 2822169 w 6459988"/>
              <a:gd name="connsiteY78" fmla="*/ 5129396 h 5753325"/>
              <a:gd name="connsiteX79" fmla="*/ 2538773 w 6459988"/>
              <a:gd name="connsiteY79" fmla="*/ 5313397 h 5753325"/>
              <a:gd name="connsiteX80" fmla="*/ 2014500 w 6459988"/>
              <a:gd name="connsiteY80" fmla="*/ 5519744 h 5753325"/>
              <a:gd name="connsiteX81" fmla="*/ 1934391 w 6459988"/>
              <a:gd name="connsiteY81" fmla="*/ 5591335 h 5753325"/>
              <a:gd name="connsiteX82" fmla="*/ 1892550 w 6459988"/>
              <a:gd name="connsiteY82" fmla="*/ 5649708 h 5753325"/>
              <a:gd name="connsiteX83" fmla="*/ 1854769 w 6459988"/>
              <a:gd name="connsiteY83" fmla="*/ 5647691 h 5753325"/>
              <a:gd name="connsiteX84" fmla="*/ 1809461 w 6459988"/>
              <a:gd name="connsiteY84" fmla="*/ 5648628 h 5753325"/>
              <a:gd name="connsiteX85" fmla="*/ 1745150 w 6459988"/>
              <a:gd name="connsiteY85" fmla="*/ 5693879 h 5753325"/>
              <a:gd name="connsiteX86" fmla="*/ 1713375 w 6459988"/>
              <a:gd name="connsiteY86" fmla="*/ 5684672 h 5753325"/>
              <a:gd name="connsiteX87" fmla="*/ 1707808 w 6459988"/>
              <a:gd name="connsiteY87" fmla="*/ 5682611 h 5753325"/>
              <a:gd name="connsiteX88" fmla="*/ 1679313 w 6459988"/>
              <a:gd name="connsiteY88" fmla="*/ 5672360 h 5753325"/>
              <a:gd name="connsiteX89" fmla="*/ 1646933 w 6459988"/>
              <a:gd name="connsiteY89" fmla="*/ 5666227 h 5753325"/>
              <a:gd name="connsiteX90" fmla="*/ 1610055 w 6459988"/>
              <a:gd name="connsiteY90" fmla="*/ 5673643 h 5753325"/>
              <a:gd name="connsiteX91" fmla="*/ 1437641 w 6459988"/>
              <a:gd name="connsiteY91" fmla="*/ 5723266 h 5753325"/>
              <a:gd name="connsiteX92" fmla="*/ 1332869 w 6459988"/>
              <a:gd name="connsiteY92" fmla="*/ 5744752 h 5753325"/>
              <a:gd name="connsiteX93" fmla="*/ 1290525 w 6459988"/>
              <a:gd name="connsiteY93" fmla="*/ 5740036 h 5753325"/>
              <a:gd name="connsiteX94" fmla="*/ 1233107 w 6459988"/>
              <a:gd name="connsiteY94" fmla="*/ 5742106 h 5753325"/>
              <a:gd name="connsiteX95" fmla="*/ 1214532 w 6459988"/>
              <a:gd name="connsiteY95" fmla="*/ 5753325 h 5753325"/>
              <a:gd name="connsiteX96" fmla="*/ 1199955 w 6459988"/>
              <a:gd name="connsiteY96" fmla="*/ 5744831 h 5753325"/>
              <a:gd name="connsiteX97" fmla="*/ 1162337 w 6459988"/>
              <a:gd name="connsiteY97" fmla="*/ 5738048 h 5753325"/>
              <a:gd name="connsiteX98" fmla="*/ 1053457 w 6459988"/>
              <a:gd name="connsiteY98" fmla="*/ 5688676 h 5753325"/>
              <a:gd name="connsiteX99" fmla="*/ 1025798 w 6459988"/>
              <a:gd name="connsiteY99" fmla="*/ 5673166 h 5753325"/>
              <a:gd name="connsiteX100" fmla="*/ 947900 w 6459988"/>
              <a:gd name="connsiteY100" fmla="*/ 5657848 h 5753325"/>
              <a:gd name="connsiteX101" fmla="*/ 815627 w 6459988"/>
              <a:gd name="connsiteY101" fmla="*/ 5642557 h 5753325"/>
              <a:gd name="connsiteX102" fmla="*/ 788251 w 6459988"/>
              <a:gd name="connsiteY102" fmla="*/ 5637065 h 5753325"/>
              <a:gd name="connsiteX103" fmla="*/ 767822 w 6459988"/>
              <a:gd name="connsiteY103" fmla="*/ 5623450 h 5753325"/>
              <a:gd name="connsiteX104" fmla="*/ 765791 w 6459988"/>
              <a:gd name="connsiteY104" fmla="*/ 5612539 h 5753325"/>
              <a:gd name="connsiteX105" fmla="*/ 751230 w 6459988"/>
              <a:gd name="connsiteY105" fmla="*/ 5608092 h 5753325"/>
              <a:gd name="connsiteX106" fmla="*/ 748008 w 6459988"/>
              <a:gd name="connsiteY106" fmla="*/ 5605052 h 5753325"/>
              <a:gd name="connsiteX107" fmla="*/ 728871 w 6459988"/>
              <a:gd name="connsiteY107" fmla="*/ 5589469 h 5753325"/>
              <a:gd name="connsiteX108" fmla="*/ 671898 w 6459988"/>
              <a:gd name="connsiteY108" fmla="*/ 5602363 h 5753325"/>
              <a:gd name="connsiteX109" fmla="*/ 615065 w 6459988"/>
              <a:gd name="connsiteY109" fmla="*/ 5580257 h 5753325"/>
              <a:gd name="connsiteX110" fmla="*/ 355785 w 6459988"/>
              <a:gd name="connsiteY110" fmla="*/ 5514383 h 5753325"/>
              <a:gd name="connsiteX111" fmla="*/ 102269 w 6459988"/>
              <a:gd name="connsiteY111" fmla="*/ 5524347 h 5753325"/>
              <a:gd name="connsiteX112" fmla="*/ 13160 w 6459988"/>
              <a:gd name="connsiteY112" fmla="*/ 5514159 h 5753325"/>
              <a:gd name="connsiteX113" fmla="*/ 0 w 6459988"/>
              <a:gd name="connsiteY113" fmla="*/ 5511735 h 5753325"/>
              <a:gd name="connsiteX114" fmla="*/ 0 w 6459988"/>
              <a:gd name="connsiteY114"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453989 w 6459988"/>
              <a:gd name="connsiteY9" fmla="*/ 711876 h 5753325"/>
              <a:gd name="connsiteX10" fmla="*/ 6344988 w 6459988"/>
              <a:gd name="connsiteY10" fmla="*/ 697330 h 5753325"/>
              <a:gd name="connsiteX11" fmla="*/ 6447445 w 6459988"/>
              <a:gd name="connsiteY11" fmla="*/ 780003 h 5753325"/>
              <a:gd name="connsiteX12" fmla="*/ 6426552 w 6459988"/>
              <a:gd name="connsiteY12" fmla="*/ 845805 h 5753325"/>
              <a:gd name="connsiteX13" fmla="*/ 6434072 w 6459988"/>
              <a:gd name="connsiteY13" fmla="*/ 910733 h 5753325"/>
              <a:gd name="connsiteX14" fmla="*/ 6432570 w 6459988"/>
              <a:gd name="connsiteY14" fmla="*/ 983394 h 5753325"/>
              <a:gd name="connsiteX15" fmla="*/ 6431878 w 6459988"/>
              <a:gd name="connsiteY15" fmla="*/ 1026728 h 5753325"/>
              <a:gd name="connsiteX16" fmla="*/ 6414269 w 6459988"/>
              <a:gd name="connsiteY16" fmla="*/ 1151111 h 5753325"/>
              <a:gd name="connsiteX17" fmla="*/ 6371722 w 6459988"/>
              <a:gd name="connsiteY17" fmla="*/ 1318080 h 5753325"/>
              <a:gd name="connsiteX18" fmla="*/ 6356023 w 6459988"/>
              <a:gd name="connsiteY18" fmla="*/ 1356227 h 5753325"/>
              <a:gd name="connsiteX19" fmla="*/ 6356157 w 6459988"/>
              <a:gd name="connsiteY19" fmla="*/ 1361967 h 5753325"/>
              <a:gd name="connsiteX20" fmla="*/ 6350613 w 6459988"/>
              <a:gd name="connsiteY20" fmla="*/ 1393569 h 5753325"/>
              <a:gd name="connsiteX21" fmla="*/ 6357062 w 6459988"/>
              <a:gd name="connsiteY21" fmla="*/ 1444071 h 5753325"/>
              <a:gd name="connsiteX22" fmla="*/ 6364832 w 6459988"/>
              <a:gd name="connsiteY22" fmla="*/ 1478763 h 5753325"/>
              <a:gd name="connsiteX23" fmla="*/ 6369745 w 6459988"/>
              <a:gd name="connsiteY23" fmla="*/ 1495680 h 5753325"/>
              <a:gd name="connsiteX24" fmla="*/ 6370898 w 6459988"/>
              <a:gd name="connsiteY24" fmla="*/ 1513331 h 5753325"/>
              <a:gd name="connsiteX25" fmla="*/ 6368801 w 6459988"/>
              <a:gd name="connsiteY25" fmla="*/ 1527414 h 5753325"/>
              <a:gd name="connsiteX26" fmla="*/ 6359177 w 6459988"/>
              <a:gd name="connsiteY26" fmla="*/ 1639513 h 5753325"/>
              <a:gd name="connsiteX27" fmla="*/ 6299489 w 6459988"/>
              <a:gd name="connsiteY27" fmla="*/ 1784860 h 5753325"/>
              <a:gd name="connsiteX28" fmla="*/ 6267878 w 6459988"/>
              <a:gd name="connsiteY28" fmla="*/ 1858572 h 5753325"/>
              <a:gd name="connsiteX29" fmla="*/ 6251146 w 6459988"/>
              <a:gd name="connsiteY29" fmla="*/ 1926167 h 5753325"/>
              <a:gd name="connsiteX30" fmla="*/ 6210686 w 6459988"/>
              <a:gd name="connsiteY30" fmla="*/ 2014834 h 5753325"/>
              <a:gd name="connsiteX31" fmla="*/ 6106652 w 6459988"/>
              <a:gd name="connsiteY31" fmla="*/ 2150572 h 5753325"/>
              <a:gd name="connsiteX32" fmla="*/ 6097813 w 6459988"/>
              <a:gd name="connsiteY32" fmla="*/ 2172208 h 5753325"/>
              <a:gd name="connsiteX33" fmla="*/ 6095990 w 6459988"/>
              <a:gd name="connsiteY33" fmla="*/ 2181185 h 5753325"/>
              <a:gd name="connsiteX34" fmla="*/ 6090126 w 6459988"/>
              <a:gd name="connsiteY34" fmla="*/ 2192533 h 5753325"/>
              <a:gd name="connsiteX35" fmla="*/ 6089503 w 6459988"/>
              <a:gd name="connsiteY35" fmla="*/ 2192543 h 5753325"/>
              <a:gd name="connsiteX36" fmla="*/ 6084946 w 6459988"/>
              <a:gd name="connsiteY36" fmla="*/ 2203694 h 5753325"/>
              <a:gd name="connsiteX37" fmla="*/ 5987861 w 6459988"/>
              <a:gd name="connsiteY37" fmla="*/ 2304868 h 5753325"/>
              <a:gd name="connsiteX38" fmla="*/ 5973439 w 6459988"/>
              <a:gd name="connsiteY38" fmla="*/ 2385635 h 5753325"/>
              <a:gd name="connsiteX39" fmla="*/ 5916727 w 6459988"/>
              <a:gd name="connsiteY39" fmla="*/ 2458777 h 5753325"/>
              <a:gd name="connsiteX40" fmla="*/ 5856524 w 6459988"/>
              <a:gd name="connsiteY40" fmla="*/ 2583281 h 5753325"/>
              <a:gd name="connsiteX41" fmla="*/ 5838091 w 6459988"/>
              <a:gd name="connsiteY41" fmla="*/ 2753474 h 5753325"/>
              <a:gd name="connsiteX42" fmla="*/ 5777471 w 6459988"/>
              <a:gd name="connsiteY42" fmla="*/ 2901570 h 5753325"/>
              <a:gd name="connsiteX43" fmla="*/ 5723992 w 6459988"/>
              <a:gd name="connsiteY43" fmla="*/ 2998752 h 5753325"/>
              <a:gd name="connsiteX44" fmla="*/ 5557886 w 6459988"/>
              <a:gd name="connsiteY44" fmla="*/ 3329735 h 5753325"/>
              <a:gd name="connsiteX45" fmla="*/ 5471501 w 6459988"/>
              <a:gd name="connsiteY45" fmla="*/ 3462221 h 5753325"/>
              <a:gd name="connsiteX46" fmla="*/ 5465154 w 6459988"/>
              <a:gd name="connsiteY46" fmla="*/ 3541065 h 5753325"/>
              <a:gd name="connsiteX47" fmla="*/ 5437889 w 6459988"/>
              <a:gd name="connsiteY47" fmla="*/ 3559927 h 5753325"/>
              <a:gd name="connsiteX48" fmla="*/ 5432770 w 6459988"/>
              <a:gd name="connsiteY48" fmla="*/ 3562948 h 5753325"/>
              <a:gd name="connsiteX49" fmla="*/ 5406795 w 6459988"/>
              <a:gd name="connsiteY49" fmla="*/ 3578594 h 5753325"/>
              <a:gd name="connsiteX50" fmla="*/ 5381495 w 6459988"/>
              <a:gd name="connsiteY50" fmla="*/ 3599883 h 5753325"/>
              <a:gd name="connsiteX51" fmla="*/ 5363689 w 6459988"/>
              <a:gd name="connsiteY51" fmla="*/ 3633299 h 5753325"/>
              <a:gd name="connsiteX52" fmla="*/ 5291870 w 6459988"/>
              <a:gd name="connsiteY52" fmla="*/ 3799039 h 5753325"/>
              <a:gd name="connsiteX53" fmla="*/ 5241600 w 6459988"/>
              <a:gd name="connsiteY53" fmla="*/ 3894238 h 5753325"/>
              <a:gd name="connsiteX54" fmla="*/ 5211041 w 6459988"/>
              <a:gd name="connsiteY54" fmla="*/ 3924184 h 5753325"/>
              <a:gd name="connsiteX55" fmla="*/ 5176073 w 6459988"/>
              <a:gd name="connsiteY55" fmla="*/ 3970179 h 5753325"/>
              <a:gd name="connsiteX56" fmla="*/ 5172826 w 6459988"/>
              <a:gd name="connsiteY56" fmla="*/ 3991773 h 5753325"/>
              <a:gd name="connsiteX57" fmla="*/ 5157053 w 6459988"/>
              <a:gd name="connsiteY57" fmla="*/ 3997708 h 5753325"/>
              <a:gd name="connsiteX58" fmla="*/ 5127922 w 6459988"/>
              <a:gd name="connsiteY58" fmla="*/ 4022660 h 5753325"/>
              <a:gd name="connsiteX59" fmla="*/ 5020872 w 6459988"/>
              <a:gd name="connsiteY59" fmla="*/ 4075951 h 5753325"/>
              <a:gd name="connsiteX60" fmla="*/ 4991410 w 6459988"/>
              <a:gd name="connsiteY60" fmla="*/ 4087598 h 5753325"/>
              <a:gd name="connsiteX61" fmla="*/ 4930112 w 6459988"/>
              <a:gd name="connsiteY61" fmla="*/ 4138459 h 5753325"/>
              <a:gd name="connsiteX62" fmla="*/ 4834224 w 6459988"/>
              <a:gd name="connsiteY62" fmla="*/ 4231643 h 5753325"/>
              <a:gd name="connsiteX63" fmla="*/ 4812599 w 6459988"/>
              <a:gd name="connsiteY63" fmla="*/ 4249449 h 5753325"/>
              <a:gd name="connsiteX64" fmla="*/ 4789188 w 6459988"/>
              <a:gd name="connsiteY64" fmla="*/ 4256678 h 5753325"/>
              <a:gd name="connsiteX65" fmla="*/ 4779554 w 6459988"/>
              <a:gd name="connsiteY65" fmla="*/ 4251313 h 5753325"/>
              <a:gd name="connsiteX66" fmla="*/ 4766885 w 6459988"/>
              <a:gd name="connsiteY66" fmla="*/ 4259812 h 5753325"/>
              <a:gd name="connsiteX67" fmla="*/ 4762510 w 6459988"/>
              <a:gd name="connsiteY67" fmla="*/ 4260383 h 5753325"/>
              <a:gd name="connsiteX68" fmla="*/ 4738416 w 6459988"/>
              <a:gd name="connsiteY68" fmla="*/ 4265355 h 5753325"/>
              <a:gd name="connsiteX69" fmla="*/ 4712007 w 6459988"/>
              <a:gd name="connsiteY69" fmla="*/ 4317892 h 5753325"/>
              <a:gd name="connsiteX70" fmla="*/ 4658930 w 6459988"/>
              <a:gd name="connsiteY70" fmla="*/ 4348041 h 5753325"/>
              <a:gd name="connsiteX71" fmla="*/ 4443526 w 6459988"/>
              <a:gd name="connsiteY71" fmla="*/ 4507851 h 5753325"/>
              <a:gd name="connsiteX72" fmla="*/ 4289766 w 6459988"/>
              <a:gd name="connsiteY72" fmla="*/ 4711450 h 5753325"/>
              <a:gd name="connsiteX73" fmla="*/ 4150870 w 6459988"/>
              <a:gd name="connsiteY73" fmla="*/ 4818480 h 5753325"/>
              <a:gd name="connsiteX74" fmla="*/ 4006639 w 6459988"/>
              <a:gd name="connsiteY74" fmla="*/ 4933815 h 5753325"/>
              <a:gd name="connsiteX75" fmla="*/ 3298210 w 6459988"/>
              <a:gd name="connsiteY75" fmla="*/ 5070790 h 5753325"/>
              <a:gd name="connsiteX76" fmla="*/ 2947678 w 6459988"/>
              <a:gd name="connsiteY76" fmla="*/ 5117869 h 5753325"/>
              <a:gd name="connsiteX77" fmla="*/ 2822169 w 6459988"/>
              <a:gd name="connsiteY77" fmla="*/ 5129396 h 5753325"/>
              <a:gd name="connsiteX78" fmla="*/ 2538773 w 6459988"/>
              <a:gd name="connsiteY78" fmla="*/ 5313397 h 5753325"/>
              <a:gd name="connsiteX79" fmla="*/ 2014500 w 6459988"/>
              <a:gd name="connsiteY79" fmla="*/ 5519744 h 5753325"/>
              <a:gd name="connsiteX80" fmla="*/ 1934391 w 6459988"/>
              <a:gd name="connsiteY80" fmla="*/ 5591335 h 5753325"/>
              <a:gd name="connsiteX81" fmla="*/ 1892550 w 6459988"/>
              <a:gd name="connsiteY81" fmla="*/ 5649708 h 5753325"/>
              <a:gd name="connsiteX82" fmla="*/ 1854769 w 6459988"/>
              <a:gd name="connsiteY82" fmla="*/ 5647691 h 5753325"/>
              <a:gd name="connsiteX83" fmla="*/ 1809461 w 6459988"/>
              <a:gd name="connsiteY83" fmla="*/ 5648628 h 5753325"/>
              <a:gd name="connsiteX84" fmla="*/ 1745150 w 6459988"/>
              <a:gd name="connsiteY84" fmla="*/ 5693879 h 5753325"/>
              <a:gd name="connsiteX85" fmla="*/ 1713375 w 6459988"/>
              <a:gd name="connsiteY85" fmla="*/ 5684672 h 5753325"/>
              <a:gd name="connsiteX86" fmla="*/ 1707808 w 6459988"/>
              <a:gd name="connsiteY86" fmla="*/ 5682611 h 5753325"/>
              <a:gd name="connsiteX87" fmla="*/ 1679313 w 6459988"/>
              <a:gd name="connsiteY87" fmla="*/ 5672360 h 5753325"/>
              <a:gd name="connsiteX88" fmla="*/ 1646933 w 6459988"/>
              <a:gd name="connsiteY88" fmla="*/ 5666227 h 5753325"/>
              <a:gd name="connsiteX89" fmla="*/ 1610055 w 6459988"/>
              <a:gd name="connsiteY89" fmla="*/ 5673643 h 5753325"/>
              <a:gd name="connsiteX90" fmla="*/ 1437641 w 6459988"/>
              <a:gd name="connsiteY90" fmla="*/ 5723266 h 5753325"/>
              <a:gd name="connsiteX91" fmla="*/ 1332869 w 6459988"/>
              <a:gd name="connsiteY91" fmla="*/ 5744752 h 5753325"/>
              <a:gd name="connsiteX92" fmla="*/ 1290525 w 6459988"/>
              <a:gd name="connsiteY92" fmla="*/ 5740036 h 5753325"/>
              <a:gd name="connsiteX93" fmla="*/ 1233107 w 6459988"/>
              <a:gd name="connsiteY93" fmla="*/ 5742106 h 5753325"/>
              <a:gd name="connsiteX94" fmla="*/ 1214532 w 6459988"/>
              <a:gd name="connsiteY94" fmla="*/ 5753325 h 5753325"/>
              <a:gd name="connsiteX95" fmla="*/ 1199955 w 6459988"/>
              <a:gd name="connsiteY95" fmla="*/ 5744831 h 5753325"/>
              <a:gd name="connsiteX96" fmla="*/ 1162337 w 6459988"/>
              <a:gd name="connsiteY96" fmla="*/ 5738048 h 5753325"/>
              <a:gd name="connsiteX97" fmla="*/ 1053457 w 6459988"/>
              <a:gd name="connsiteY97" fmla="*/ 5688676 h 5753325"/>
              <a:gd name="connsiteX98" fmla="*/ 1025798 w 6459988"/>
              <a:gd name="connsiteY98" fmla="*/ 5673166 h 5753325"/>
              <a:gd name="connsiteX99" fmla="*/ 947900 w 6459988"/>
              <a:gd name="connsiteY99" fmla="*/ 5657848 h 5753325"/>
              <a:gd name="connsiteX100" fmla="*/ 815627 w 6459988"/>
              <a:gd name="connsiteY100" fmla="*/ 5642557 h 5753325"/>
              <a:gd name="connsiteX101" fmla="*/ 788251 w 6459988"/>
              <a:gd name="connsiteY101" fmla="*/ 5637065 h 5753325"/>
              <a:gd name="connsiteX102" fmla="*/ 767822 w 6459988"/>
              <a:gd name="connsiteY102" fmla="*/ 5623450 h 5753325"/>
              <a:gd name="connsiteX103" fmla="*/ 765791 w 6459988"/>
              <a:gd name="connsiteY103" fmla="*/ 5612539 h 5753325"/>
              <a:gd name="connsiteX104" fmla="*/ 751230 w 6459988"/>
              <a:gd name="connsiteY104" fmla="*/ 5608092 h 5753325"/>
              <a:gd name="connsiteX105" fmla="*/ 748008 w 6459988"/>
              <a:gd name="connsiteY105" fmla="*/ 5605052 h 5753325"/>
              <a:gd name="connsiteX106" fmla="*/ 728871 w 6459988"/>
              <a:gd name="connsiteY106" fmla="*/ 5589469 h 5753325"/>
              <a:gd name="connsiteX107" fmla="*/ 671898 w 6459988"/>
              <a:gd name="connsiteY107" fmla="*/ 5602363 h 5753325"/>
              <a:gd name="connsiteX108" fmla="*/ 615065 w 6459988"/>
              <a:gd name="connsiteY108" fmla="*/ 5580257 h 5753325"/>
              <a:gd name="connsiteX109" fmla="*/ 355785 w 6459988"/>
              <a:gd name="connsiteY109" fmla="*/ 5514383 h 5753325"/>
              <a:gd name="connsiteX110" fmla="*/ 102269 w 6459988"/>
              <a:gd name="connsiteY110" fmla="*/ 5524347 h 5753325"/>
              <a:gd name="connsiteX111" fmla="*/ 13160 w 6459988"/>
              <a:gd name="connsiteY111" fmla="*/ 5514159 h 5753325"/>
              <a:gd name="connsiteX112" fmla="*/ 0 w 6459988"/>
              <a:gd name="connsiteY112" fmla="*/ 5511735 h 5753325"/>
              <a:gd name="connsiteX113" fmla="*/ 0 w 6459988"/>
              <a:gd name="connsiteY113" fmla="*/ 0 h 5753325"/>
              <a:gd name="connsiteX0" fmla="*/ 0 w 6459988"/>
              <a:gd name="connsiteY0" fmla="*/ 0 h 5753325"/>
              <a:gd name="connsiteX1" fmla="*/ 6438980 w 6459988"/>
              <a:gd name="connsiteY1" fmla="*/ 0 h 5753325"/>
              <a:gd name="connsiteX2" fmla="*/ 6439047 w 6459988"/>
              <a:gd name="connsiteY2" fmla="*/ 147 h 5753325"/>
              <a:gd name="connsiteX3" fmla="*/ 6443456 w 6459988"/>
              <a:gd name="connsiteY3" fmla="*/ 130105 h 5753325"/>
              <a:gd name="connsiteX4" fmla="*/ 6447632 w 6459988"/>
              <a:gd name="connsiteY4" fmla="*/ 170016 h 5753325"/>
              <a:gd name="connsiteX5" fmla="*/ 6396598 w 6459988"/>
              <a:gd name="connsiteY5" fmla="*/ 274847 h 5753325"/>
              <a:gd name="connsiteX6" fmla="*/ 6375685 w 6459988"/>
              <a:gd name="connsiteY6" fmla="*/ 535865 h 5753325"/>
              <a:gd name="connsiteX7" fmla="*/ 6354187 w 6459988"/>
              <a:gd name="connsiteY7" fmla="*/ 615799 h 5753325"/>
              <a:gd name="connsiteX8" fmla="*/ 6459988 w 6459988"/>
              <a:gd name="connsiteY8" fmla="*/ 707628 h 5753325"/>
              <a:gd name="connsiteX9" fmla="*/ 6344988 w 6459988"/>
              <a:gd name="connsiteY9" fmla="*/ 697330 h 5753325"/>
              <a:gd name="connsiteX10" fmla="*/ 6447445 w 6459988"/>
              <a:gd name="connsiteY10" fmla="*/ 780003 h 5753325"/>
              <a:gd name="connsiteX11" fmla="*/ 6426552 w 6459988"/>
              <a:gd name="connsiteY11" fmla="*/ 845805 h 5753325"/>
              <a:gd name="connsiteX12" fmla="*/ 6434072 w 6459988"/>
              <a:gd name="connsiteY12" fmla="*/ 910733 h 5753325"/>
              <a:gd name="connsiteX13" fmla="*/ 6432570 w 6459988"/>
              <a:gd name="connsiteY13" fmla="*/ 983394 h 5753325"/>
              <a:gd name="connsiteX14" fmla="*/ 6431878 w 6459988"/>
              <a:gd name="connsiteY14" fmla="*/ 1026728 h 5753325"/>
              <a:gd name="connsiteX15" fmla="*/ 6414269 w 6459988"/>
              <a:gd name="connsiteY15" fmla="*/ 1151111 h 5753325"/>
              <a:gd name="connsiteX16" fmla="*/ 6371722 w 6459988"/>
              <a:gd name="connsiteY16" fmla="*/ 1318080 h 5753325"/>
              <a:gd name="connsiteX17" fmla="*/ 6356023 w 6459988"/>
              <a:gd name="connsiteY17" fmla="*/ 1356227 h 5753325"/>
              <a:gd name="connsiteX18" fmla="*/ 6356157 w 6459988"/>
              <a:gd name="connsiteY18" fmla="*/ 1361967 h 5753325"/>
              <a:gd name="connsiteX19" fmla="*/ 6350613 w 6459988"/>
              <a:gd name="connsiteY19" fmla="*/ 1393569 h 5753325"/>
              <a:gd name="connsiteX20" fmla="*/ 6357062 w 6459988"/>
              <a:gd name="connsiteY20" fmla="*/ 1444071 h 5753325"/>
              <a:gd name="connsiteX21" fmla="*/ 6364832 w 6459988"/>
              <a:gd name="connsiteY21" fmla="*/ 1478763 h 5753325"/>
              <a:gd name="connsiteX22" fmla="*/ 6369745 w 6459988"/>
              <a:gd name="connsiteY22" fmla="*/ 1495680 h 5753325"/>
              <a:gd name="connsiteX23" fmla="*/ 6370898 w 6459988"/>
              <a:gd name="connsiteY23" fmla="*/ 1513331 h 5753325"/>
              <a:gd name="connsiteX24" fmla="*/ 6368801 w 6459988"/>
              <a:gd name="connsiteY24" fmla="*/ 1527414 h 5753325"/>
              <a:gd name="connsiteX25" fmla="*/ 6359177 w 6459988"/>
              <a:gd name="connsiteY25" fmla="*/ 1639513 h 5753325"/>
              <a:gd name="connsiteX26" fmla="*/ 6299489 w 6459988"/>
              <a:gd name="connsiteY26" fmla="*/ 1784860 h 5753325"/>
              <a:gd name="connsiteX27" fmla="*/ 6267878 w 6459988"/>
              <a:gd name="connsiteY27" fmla="*/ 1858572 h 5753325"/>
              <a:gd name="connsiteX28" fmla="*/ 6251146 w 6459988"/>
              <a:gd name="connsiteY28" fmla="*/ 1926167 h 5753325"/>
              <a:gd name="connsiteX29" fmla="*/ 6210686 w 6459988"/>
              <a:gd name="connsiteY29" fmla="*/ 2014834 h 5753325"/>
              <a:gd name="connsiteX30" fmla="*/ 6106652 w 6459988"/>
              <a:gd name="connsiteY30" fmla="*/ 2150572 h 5753325"/>
              <a:gd name="connsiteX31" fmla="*/ 6097813 w 6459988"/>
              <a:gd name="connsiteY31" fmla="*/ 2172208 h 5753325"/>
              <a:gd name="connsiteX32" fmla="*/ 6095990 w 6459988"/>
              <a:gd name="connsiteY32" fmla="*/ 2181185 h 5753325"/>
              <a:gd name="connsiteX33" fmla="*/ 6090126 w 6459988"/>
              <a:gd name="connsiteY33" fmla="*/ 2192533 h 5753325"/>
              <a:gd name="connsiteX34" fmla="*/ 6089503 w 6459988"/>
              <a:gd name="connsiteY34" fmla="*/ 2192543 h 5753325"/>
              <a:gd name="connsiteX35" fmla="*/ 6084946 w 6459988"/>
              <a:gd name="connsiteY35" fmla="*/ 2203694 h 5753325"/>
              <a:gd name="connsiteX36" fmla="*/ 5987861 w 6459988"/>
              <a:gd name="connsiteY36" fmla="*/ 2304868 h 5753325"/>
              <a:gd name="connsiteX37" fmla="*/ 5973439 w 6459988"/>
              <a:gd name="connsiteY37" fmla="*/ 2385635 h 5753325"/>
              <a:gd name="connsiteX38" fmla="*/ 5916727 w 6459988"/>
              <a:gd name="connsiteY38" fmla="*/ 2458777 h 5753325"/>
              <a:gd name="connsiteX39" fmla="*/ 5856524 w 6459988"/>
              <a:gd name="connsiteY39" fmla="*/ 2583281 h 5753325"/>
              <a:gd name="connsiteX40" fmla="*/ 5838091 w 6459988"/>
              <a:gd name="connsiteY40" fmla="*/ 2753474 h 5753325"/>
              <a:gd name="connsiteX41" fmla="*/ 5777471 w 6459988"/>
              <a:gd name="connsiteY41" fmla="*/ 2901570 h 5753325"/>
              <a:gd name="connsiteX42" fmla="*/ 5723992 w 6459988"/>
              <a:gd name="connsiteY42" fmla="*/ 2998752 h 5753325"/>
              <a:gd name="connsiteX43" fmla="*/ 5557886 w 6459988"/>
              <a:gd name="connsiteY43" fmla="*/ 3329735 h 5753325"/>
              <a:gd name="connsiteX44" fmla="*/ 5471501 w 6459988"/>
              <a:gd name="connsiteY44" fmla="*/ 3462221 h 5753325"/>
              <a:gd name="connsiteX45" fmla="*/ 5465154 w 6459988"/>
              <a:gd name="connsiteY45" fmla="*/ 3541065 h 5753325"/>
              <a:gd name="connsiteX46" fmla="*/ 5437889 w 6459988"/>
              <a:gd name="connsiteY46" fmla="*/ 3559927 h 5753325"/>
              <a:gd name="connsiteX47" fmla="*/ 5432770 w 6459988"/>
              <a:gd name="connsiteY47" fmla="*/ 3562948 h 5753325"/>
              <a:gd name="connsiteX48" fmla="*/ 5406795 w 6459988"/>
              <a:gd name="connsiteY48" fmla="*/ 3578594 h 5753325"/>
              <a:gd name="connsiteX49" fmla="*/ 5381495 w 6459988"/>
              <a:gd name="connsiteY49" fmla="*/ 3599883 h 5753325"/>
              <a:gd name="connsiteX50" fmla="*/ 5363689 w 6459988"/>
              <a:gd name="connsiteY50" fmla="*/ 3633299 h 5753325"/>
              <a:gd name="connsiteX51" fmla="*/ 5291870 w 6459988"/>
              <a:gd name="connsiteY51" fmla="*/ 3799039 h 5753325"/>
              <a:gd name="connsiteX52" fmla="*/ 5241600 w 6459988"/>
              <a:gd name="connsiteY52" fmla="*/ 3894238 h 5753325"/>
              <a:gd name="connsiteX53" fmla="*/ 5211041 w 6459988"/>
              <a:gd name="connsiteY53" fmla="*/ 3924184 h 5753325"/>
              <a:gd name="connsiteX54" fmla="*/ 5176073 w 6459988"/>
              <a:gd name="connsiteY54" fmla="*/ 3970179 h 5753325"/>
              <a:gd name="connsiteX55" fmla="*/ 5172826 w 6459988"/>
              <a:gd name="connsiteY55" fmla="*/ 3991773 h 5753325"/>
              <a:gd name="connsiteX56" fmla="*/ 5157053 w 6459988"/>
              <a:gd name="connsiteY56" fmla="*/ 3997708 h 5753325"/>
              <a:gd name="connsiteX57" fmla="*/ 5127922 w 6459988"/>
              <a:gd name="connsiteY57" fmla="*/ 4022660 h 5753325"/>
              <a:gd name="connsiteX58" fmla="*/ 5020872 w 6459988"/>
              <a:gd name="connsiteY58" fmla="*/ 4075951 h 5753325"/>
              <a:gd name="connsiteX59" fmla="*/ 4991410 w 6459988"/>
              <a:gd name="connsiteY59" fmla="*/ 4087598 h 5753325"/>
              <a:gd name="connsiteX60" fmla="*/ 4930112 w 6459988"/>
              <a:gd name="connsiteY60" fmla="*/ 4138459 h 5753325"/>
              <a:gd name="connsiteX61" fmla="*/ 4834224 w 6459988"/>
              <a:gd name="connsiteY61" fmla="*/ 4231643 h 5753325"/>
              <a:gd name="connsiteX62" fmla="*/ 4812599 w 6459988"/>
              <a:gd name="connsiteY62" fmla="*/ 4249449 h 5753325"/>
              <a:gd name="connsiteX63" fmla="*/ 4789188 w 6459988"/>
              <a:gd name="connsiteY63" fmla="*/ 4256678 h 5753325"/>
              <a:gd name="connsiteX64" fmla="*/ 4779554 w 6459988"/>
              <a:gd name="connsiteY64" fmla="*/ 4251313 h 5753325"/>
              <a:gd name="connsiteX65" fmla="*/ 4766885 w 6459988"/>
              <a:gd name="connsiteY65" fmla="*/ 4259812 h 5753325"/>
              <a:gd name="connsiteX66" fmla="*/ 4762510 w 6459988"/>
              <a:gd name="connsiteY66" fmla="*/ 4260383 h 5753325"/>
              <a:gd name="connsiteX67" fmla="*/ 4738416 w 6459988"/>
              <a:gd name="connsiteY67" fmla="*/ 4265355 h 5753325"/>
              <a:gd name="connsiteX68" fmla="*/ 4712007 w 6459988"/>
              <a:gd name="connsiteY68" fmla="*/ 4317892 h 5753325"/>
              <a:gd name="connsiteX69" fmla="*/ 4658930 w 6459988"/>
              <a:gd name="connsiteY69" fmla="*/ 4348041 h 5753325"/>
              <a:gd name="connsiteX70" fmla="*/ 4443526 w 6459988"/>
              <a:gd name="connsiteY70" fmla="*/ 4507851 h 5753325"/>
              <a:gd name="connsiteX71" fmla="*/ 4289766 w 6459988"/>
              <a:gd name="connsiteY71" fmla="*/ 4711450 h 5753325"/>
              <a:gd name="connsiteX72" fmla="*/ 4150870 w 6459988"/>
              <a:gd name="connsiteY72" fmla="*/ 4818480 h 5753325"/>
              <a:gd name="connsiteX73" fmla="*/ 4006639 w 6459988"/>
              <a:gd name="connsiteY73" fmla="*/ 4933815 h 5753325"/>
              <a:gd name="connsiteX74" fmla="*/ 3298210 w 6459988"/>
              <a:gd name="connsiteY74" fmla="*/ 5070790 h 5753325"/>
              <a:gd name="connsiteX75" fmla="*/ 2947678 w 6459988"/>
              <a:gd name="connsiteY75" fmla="*/ 5117869 h 5753325"/>
              <a:gd name="connsiteX76" fmla="*/ 2822169 w 6459988"/>
              <a:gd name="connsiteY76" fmla="*/ 5129396 h 5753325"/>
              <a:gd name="connsiteX77" fmla="*/ 2538773 w 6459988"/>
              <a:gd name="connsiteY77" fmla="*/ 5313397 h 5753325"/>
              <a:gd name="connsiteX78" fmla="*/ 2014500 w 6459988"/>
              <a:gd name="connsiteY78" fmla="*/ 5519744 h 5753325"/>
              <a:gd name="connsiteX79" fmla="*/ 1934391 w 6459988"/>
              <a:gd name="connsiteY79" fmla="*/ 5591335 h 5753325"/>
              <a:gd name="connsiteX80" fmla="*/ 1892550 w 6459988"/>
              <a:gd name="connsiteY80" fmla="*/ 5649708 h 5753325"/>
              <a:gd name="connsiteX81" fmla="*/ 1854769 w 6459988"/>
              <a:gd name="connsiteY81" fmla="*/ 5647691 h 5753325"/>
              <a:gd name="connsiteX82" fmla="*/ 1809461 w 6459988"/>
              <a:gd name="connsiteY82" fmla="*/ 5648628 h 5753325"/>
              <a:gd name="connsiteX83" fmla="*/ 1745150 w 6459988"/>
              <a:gd name="connsiteY83" fmla="*/ 5693879 h 5753325"/>
              <a:gd name="connsiteX84" fmla="*/ 1713375 w 6459988"/>
              <a:gd name="connsiteY84" fmla="*/ 5684672 h 5753325"/>
              <a:gd name="connsiteX85" fmla="*/ 1707808 w 6459988"/>
              <a:gd name="connsiteY85" fmla="*/ 5682611 h 5753325"/>
              <a:gd name="connsiteX86" fmla="*/ 1679313 w 6459988"/>
              <a:gd name="connsiteY86" fmla="*/ 5672360 h 5753325"/>
              <a:gd name="connsiteX87" fmla="*/ 1646933 w 6459988"/>
              <a:gd name="connsiteY87" fmla="*/ 5666227 h 5753325"/>
              <a:gd name="connsiteX88" fmla="*/ 1610055 w 6459988"/>
              <a:gd name="connsiteY88" fmla="*/ 5673643 h 5753325"/>
              <a:gd name="connsiteX89" fmla="*/ 1437641 w 6459988"/>
              <a:gd name="connsiteY89" fmla="*/ 5723266 h 5753325"/>
              <a:gd name="connsiteX90" fmla="*/ 1332869 w 6459988"/>
              <a:gd name="connsiteY90" fmla="*/ 5744752 h 5753325"/>
              <a:gd name="connsiteX91" fmla="*/ 1290525 w 6459988"/>
              <a:gd name="connsiteY91" fmla="*/ 5740036 h 5753325"/>
              <a:gd name="connsiteX92" fmla="*/ 1233107 w 6459988"/>
              <a:gd name="connsiteY92" fmla="*/ 5742106 h 5753325"/>
              <a:gd name="connsiteX93" fmla="*/ 1214532 w 6459988"/>
              <a:gd name="connsiteY93" fmla="*/ 5753325 h 5753325"/>
              <a:gd name="connsiteX94" fmla="*/ 1199955 w 6459988"/>
              <a:gd name="connsiteY94" fmla="*/ 5744831 h 5753325"/>
              <a:gd name="connsiteX95" fmla="*/ 1162337 w 6459988"/>
              <a:gd name="connsiteY95" fmla="*/ 5738048 h 5753325"/>
              <a:gd name="connsiteX96" fmla="*/ 1053457 w 6459988"/>
              <a:gd name="connsiteY96" fmla="*/ 5688676 h 5753325"/>
              <a:gd name="connsiteX97" fmla="*/ 1025798 w 6459988"/>
              <a:gd name="connsiteY97" fmla="*/ 5673166 h 5753325"/>
              <a:gd name="connsiteX98" fmla="*/ 947900 w 6459988"/>
              <a:gd name="connsiteY98" fmla="*/ 5657848 h 5753325"/>
              <a:gd name="connsiteX99" fmla="*/ 815627 w 6459988"/>
              <a:gd name="connsiteY99" fmla="*/ 5642557 h 5753325"/>
              <a:gd name="connsiteX100" fmla="*/ 788251 w 6459988"/>
              <a:gd name="connsiteY100" fmla="*/ 5637065 h 5753325"/>
              <a:gd name="connsiteX101" fmla="*/ 767822 w 6459988"/>
              <a:gd name="connsiteY101" fmla="*/ 5623450 h 5753325"/>
              <a:gd name="connsiteX102" fmla="*/ 765791 w 6459988"/>
              <a:gd name="connsiteY102" fmla="*/ 5612539 h 5753325"/>
              <a:gd name="connsiteX103" fmla="*/ 751230 w 6459988"/>
              <a:gd name="connsiteY103" fmla="*/ 5608092 h 5753325"/>
              <a:gd name="connsiteX104" fmla="*/ 748008 w 6459988"/>
              <a:gd name="connsiteY104" fmla="*/ 5605052 h 5753325"/>
              <a:gd name="connsiteX105" fmla="*/ 728871 w 6459988"/>
              <a:gd name="connsiteY105" fmla="*/ 5589469 h 5753325"/>
              <a:gd name="connsiteX106" fmla="*/ 671898 w 6459988"/>
              <a:gd name="connsiteY106" fmla="*/ 5602363 h 5753325"/>
              <a:gd name="connsiteX107" fmla="*/ 615065 w 6459988"/>
              <a:gd name="connsiteY107" fmla="*/ 5580257 h 5753325"/>
              <a:gd name="connsiteX108" fmla="*/ 355785 w 6459988"/>
              <a:gd name="connsiteY108" fmla="*/ 5514383 h 5753325"/>
              <a:gd name="connsiteX109" fmla="*/ 102269 w 6459988"/>
              <a:gd name="connsiteY109" fmla="*/ 5524347 h 5753325"/>
              <a:gd name="connsiteX110" fmla="*/ 13160 w 6459988"/>
              <a:gd name="connsiteY110" fmla="*/ 5514159 h 5753325"/>
              <a:gd name="connsiteX111" fmla="*/ 0 w 6459988"/>
              <a:gd name="connsiteY111" fmla="*/ 5511735 h 5753325"/>
              <a:gd name="connsiteX112" fmla="*/ 0 w 6459988"/>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447445 w 6447632"/>
              <a:gd name="connsiteY10" fmla="*/ 780003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75685 w 6447632"/>
              <a:gd name="connsiteY6" fmla="*/ 535865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426552 w 6447632"/>
              <a:gd name="connsiteY11" fmla="*/ 845805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414269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31878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32570 w 6447632"/>
              <a:gd name="connsiteY13" fmla="*/ 983394 h 5753325"/>
              <a:gd name="connsiteX14" fmla="*/ 6405877 w 6447632"/>
              <a:gd name="connsiteY14" fmla="*/ 1026728 h 5753325"/>
              <a:gd name="connsiteX15" fmla="*/ 6362266 w 6447632"/>
              <a:gd name="connsiteY15" fmla="*/ 1151111 h 5753325"/>
              <a:gd name="connsiteX16" fmla="*/ 6371722 w 6447632"/>
              <a:gd name="connsiteY16" fmla="*/ 1318080 h 5753325"/>
              <a:gd name="connsiteX17" fmla="*/ 6356023 w 6447632"/>
              <a:gd name="connsiteY17" fmla="*/ 1356227 h 5753325"/>
              <a:gd name="connsiteX18" fmla="*/ 6356157 w 6447632"/>
              <a:gd name="connsiteY18" fmla="*/ 1361967 h 5753325"/>
              <a:gd name="connsiteX19" fmla="*/ 6350613 w 6447632"/>
              <a:gd name="connsiteY19" fmla="*/ 1393569 h 5753325"/>
              <a:gd name="connsiteX20" fmla="*/ 6357062 w 6447632"/>
              <a:gd name="connsiteY20" fmla="*/ 1444071 h 5753325"/>
              <a:gd name="connsiteX21" fmla="*/ 6364832 w 6447632"/>
              <a:gd name="connsiteY21" fmla="*/ 1478763 h 5753325"/>
              <a:gd name="connsiteX22" fmla="*/ 6369745 w 6447632"/>
              <a:gd name="connsiteY22" fmla="*/ 1495680 h 5753325"/>
              <a:gd name="connsiteX23" fmla="*/ 6370898 w 6447632"/>
              <a:gd name="connsiteY23" fmla="*/ 1513331 h 5753325"/>
              <a:gd name="connsiteX24" fmla="*/ 6368801 w 6447632"/>
              <a:gd name="connsiteY24" fmla="*/ 1527414 h 5753325"/>
              <a:gd name="connsiteX25" fmla="*/ 6359177 w 6447632"/>
              <a:gd name="connsiteY25" fmla="*/ 1639513 h 5753325"/>
              <a:gd name="connsiteX26" fmla="*/ 6299489 w 6447632"/>
              <a:gd name="connsiteY26" fmla="*/ 1784860 h 5753325"/>
              <a:gd name="connsiteX27" fmla="*/ 6267878 w 6447632"/>
              <a:gd name="connsiteY27" fmla="*/ 1858572 h 5753325"/>
              <a:gd name="connsiteX28" fmla="*/ 6251146 w 6447632"/>
              <a:gd name="connsiteY28" fmla="*/ 1926167 h 5753325"/>
              <a:gd name="connsiteX29" fmla="*/ 6210686 w 6447632"/>
              <a:gd name="connsiteY29" fmla="*/ 2014834 h 5753325"/>
              <a:gd name="connsiteX30" fmla="*/ 6106652 w 6447632"/>
              <a:gd name="connsiteY30" fmla="*/ 2150572 h 5753325"/>
              <a:gd name="connsiteX31" fmla="*/ 6097813 w 6447632"/>
              <a:gd name="connsiteY31" fmla="*/ 2172208 h 5753325"/>
              <a:gd name="connsiteX32" fmla="*/ 6095990 w 6447632"/>
              <a:gd name="connsiteY32" fmla="*/ 2181185 h 5753325"/>
              <a:gd name="connsiteX33" fmla="*/ 6090126 w 6447632"/>
              <a:gd name="connsiteY33" fmla="*/ 2192533 h 5753325"/>
              <a:gd name="connsiteX34" fmla="*/ 6089503 w 6447632"/>
              <a:gd name="connsiteY34" fmla="*/ 2192543 h 5753325"/>
              <a:gd name="connsiteX35" fmla="*/ 6084946 w 6447632"/>
              <a:gd name="connsiteY35" fmla="*/ 2203694 h 5753325"/>
              <a:gd name="connsiteX36" fmla="*/ 5987861 w 6447632"/>
              <a:gd name="connsiteY36" fmla="*/ 2304868 h 5753325"/>
              <a:gd name="connsiteX37" fmla="*/ 5973439 w 6447632"/>
              <a:gd name="connsiteY37" fmla="*/ 2385635 h 5753325"/>
              <a:gd name="connsiteX38" fmla="*/ 5916727 w 6447632"/>
              <a:gd name="connsiteY38" fmla="*/ 2458777 h 5753325"/>
              <a:gd name="connsiteX39" fmla="*/ 5856524 w 6447632"/>
              <a:gd name="connsiteY39" fmla="*/ 2583281 h 5753325"/>
              <a:gd name="connsiteX40" fmla="*/ 5838091 w 6447632"/>
              <a:gd name="connsiteY40" fmla="*/ 2753474 h 5753325"/>
              <a:gd name="connsiteX41" fmla="*/ 5777471 w 6447632"/>
              <a:gd name="connsiteY41" fmla="*/ 2901570 h 5753325"/>
              <a:gd name="connsiteX42" fmla="*/ 5723992 w 6447632"/>
              <a:gd name="connsiteY42" fmla="*/ 2998752 h 5753325"/>
              <a:gd name="connsiteX43" fmla="*/ 5557886 w 6447632"/>
              <a:gd name="connsiteY43" fmla="*/ 3329735 h 5753325"/>
              <a:gd name="connsiteX44" fmla="*/ 5471501 w 6447632"/>
              <a:gd name="connsiteY44" fmla="*/ 3462221 h 5753325"/>
              <a:gd name="connsiteX45" fmla="*/ 5465154 w 6447632"/>
              <a:gd name="connsiteY45" fmla="*/ 3541065 h 5753325"/>
              <a:gd name="connsiteX46" fmla="*/ 5437889 w 6447632"/>
              <a:gd name="connsiteY46" fmla="*/ 3559927 h 5753325"/>
              <a:gd name="connsiteX47" fmla="*/ 5432770 w 6447632"/>
              <a:gd name="connsiteY47" fmla="*/ 3562948 h 5753325"/>
              <a:gd name="connsiteX48" fmla="*/ 5406795 w 6447632"/>
              <a:gd name="connsiteY48" fmla="*/ 3578594 h 5753325"/>
              <a:gd name="connsiteX49" fmla="*/ 5381495 w 6447632"/>
              <a:gd name="connsiteY49" fmla="*/ 3599883 h 5753325"/>
              <a:gd name="connsiteX50" fmla="*/ 5363689 w 6447632"/>
              <a:gd name="connsiteY50" fmla="*/ 3633299 h 5753325"/>
              <a:gd name="connsiteX51" fmla="*/ 5291870 w 6447632"/>
              <a:gd name="connsiteY51" fmla="*/ 3799039 h 5753325"/>
              <a:gd name="connsiteX52" fmla="*/ 5241600 w 6447632"/>
              <a:gd name="connsiteY52" fmla="*/ 3894238 h 5753325"/>
              <a:gd name="connsiteX53" fmla="*/ 5211041 w 6447632"/>
              <a:gd name="connsiteY53" fmla="*/ 3924184 h 5753325"/>
              <a:gd name="connsiteX54" fmla="*/ 5176073 w 6447632"/>
              <a:gd name="connsiteY54" fmla="*/ 3970179 h 5753325"/>
              <a:gd name="connsiteX55" fmla="*/ 5172826 w 6447632"/>
              <a:gd name="connsiteY55" fmla="*/ 3991773 h 5753325"/>
              <a:gd name="connsiteX56" fmla="*/ 5157053 w 6447632"/>
              <a:gd name="connsiteY56" fmla="*/ 3997708 h 5753325"/>
              <a:gd name="connsiteX57" fmla="*/ 5127922 w 6447632"/>
              <a:gd name="connsiteY57" fmla="*/ 4022660 h 5753325"/>
              <a:gd name="connsiteX58" fmla="*/ 5020872 w 6447632"/>
              <a:gd name="connsiteY58" fmla="*/ 4075951 h 5753325"/>
              <a:gd name="connsiteX59" fmla="*/ 4991410 w 6447632"/>
              <a:gd name="connsiteY59" fmla="*/ 4087598 h 5753325"/>
              <a:gd name="connsiteX60" fmla="*/ 4930112 w 6447632"/>
              <a:gd name="connsiteY60" fmla="*/ 4138459 h 5753325"/>
              <a:gd name="connsiteX61" fmla="*/ 4834224 w 6447632"/>
              <a:gd name="connsiteY61" fmla="*/ 4231643 h 5753325"/>
              <a:gd name="connsiteX62" fmla="*/ 4812599 w 6447632"/>
              <a:gd name="connsiteY62" fmla="*/ 4249449 h 5753325"/>
              <a:gd name="connsiteX63" fmla="*/ 4789188 w 6447632"/>
              <a:gd name="connsiteY63" fmla="*/ 4256678 h 5753325"/>
              <a:gd name="connsiteX64" fmla="*/ 4779554 w 6447632"/>
              <a:gd name="connsiteY64" fmla="*/ 4251313 h 5753325"/>
              <a:gd name="connsiteX65" fmla="*/ 4766885 w 6447632"/>
              <a:gd name="connsiteY65" fmla="*/ 4259812 h 5753325"/>
              <a:gd name="connsiteX66" fmla="*/ 4762510 w 6447632"/>
              <a:gd name="connsiteY66" fmla="*/ 4260383 h 5753325"/>
              <a:gd name="connsiteX67" fmla="*/ 4738416 w 6447632"/>
              <a:gd name="connsiteY67" fmla="*/ 4265355 h 5753325"/>
              <a:gd name="connsiteX68" fmla="*/ 4712007 w 6447632"/>
              <a:gd name="connsiteY68" fmla="*/ 4317892 h 5753325"/>
              <a:gd name="connsiteX69" fmla="*/ 4658930 w 6447632"/>
              <a:gd name="connsiteY69" fmla="*/ 4348041 h 5753325"/>
              <a:gd name="connsiteX70" fmla="*/ 4443526 w 6447632"/>
              <a:gd name="connsiteY70" fmla="*/ 4507851 h 5753325"/>
              <a:gd name="connsiteX71" fmla="*/ 4289766 w 6447632"/>
              <a:gd name="connsiteY71" fmla="*/ 4711450 h 5753325"/>
              <a:gd name="connsiteX72" fmla="*/ 4150870 w 6447632"/>
              <a:gd name="connsiteY72" fmla="*/ 4818480 h 5753325"/>
              <a:gd name="connsiteX73" fmla="*/ 4006639 w 6447632"/>
              <a:gd name="connsiteY73" fmla="*/ 4933815 h 5753325"/>
              <a:gd name="connsiteX74" fmla="*/ 3298210 w 6447632"/>
              <a:gd name="connsiteY74" fmla="*/ 5070790 h 5753325"/>
              <a:gd name="connsiteX75" fmla="*/ 2947678 w 6447632"/>
              <a:gd name="connsiteY75" fmla="*/ 5117869 h 5753325"/>
              <a:gd name="connsiteX76" fmla="*/ 2822169 w 6447632"/>
              <a:gd name="connsiteY76" fmla="*/ 5129396 h 5753325"/>
              <a:gd name="connsiteX77" fmla="*/ 2538773 w 6447632"/>
              <a:gd name="connsiteY77" fmla="*/ 5313397 h 5753325"/>
              <a:gd name="connsiteX78" fmla="*/ 2014500 w 6447632"/>
              <a:gd name="connsiteY78" fmla="*/ 5519744 h 5753325"/>
              <a:gd name="connsiteX79" fmla="*/ 1934391 w 6447632"/>
              <a:gd name="connsiteY79" fmla="*/ 5591335 h 5753325"/>
              <a:gd name="connsiteX80" fmla="*/ 1892550 w 6447632"/>
              <a:gd name="connsiteY80" fmla="*/ 5649708 h 5753325"/>
              <a:gd name="connsiteX81" fmla="*/ 1854769 w 6447632"/>
              <a:gd name="connsiteY81" fmla="*/ 5647691 h 5753325"/>
              <a:gd name="connsiteX82" fmla="*/ 1809461 w 6447632"/>
              <a:gd name="connsiteY82" fmla="*/ 5648628 h 5753325"/>
              <a:gd name="connsiteX83" fmla="*/ 1745150 w 6447632"/>
              <a:gd name="connsiteY83" fmla="*/ 5693879 h 5753325"/>
              <a:gd name="connsiteX84" fmla="*/ 1713375 w 6447632"/>
              <a:gd name="connsiteY84" fmla="*/ 5684672 h 5753325"/>
              <a:gd name="connsiteX85" fmla="*/ 1707808 w 6447632"/>
              <a:gd name="connsiteY85" fmla="*/ 5682611 h 5753325"/>
              <a:gd name="connsiteX86" fmla="*/ 1679313 w 6447632"/>
              <a:gd name="connsiteY86" fmla="*/ 5672360 h 5753325"/>
              <a:gd name="connsiteX87" fmla="*/ 1646933 w 6447632"/>
              <a:gd name="connsiteY87" fmla="*/ 5666227 h 5753325"/>
              <a:gd name="connsiteX88" fmla="*/ 1610055 w 6447632"/>
              <a:gd name="connsiteY88" fmla="*/ 5673643 h 5753325"/>
              <a:gd name="connsiteX89" fmla="*/ 1437641 w 6447632"/>
              <a:gd name="connsiteY89" fmla="*/ 5723266 h 5753325"/>
              <a:gd name="connsiteX90" fmla="*/ 1332869 w 6447632"/>
              <a:gd name="connsiteY90" fmla="*/ 5744752 h 5753325"/>
              <a:gd name="connsiteX91" fmla="*/ 1290525 w 6447632"/>
              <a:gd name="connsiteY91" fmla="*/ 5740036 h 5753325"/>
              <a:gd name="connsiteX92" fmla="*/ 1233107 w 6447632"/>
              <a:gd name="connsiteY92" fmla="*/ 5742106 h 5753325"/>
              <a:gd name="connsiteX93" fmla="*/ 1214532 w 6447632"/>
              <a:gd name="connsiteY93" fmla="*/ 5753325 h 5753325"/>
              <a:gd name="connsiteX94" fmla="*/ 1199955 w 6447632"/>
              <a:gd name="connsiteY94" fmla="*/ 5744831 h 5753325"/>
              <a:gd name="connsiteX95" fmla="*/ 1162337 w 6447632"/>
              <a:gd name="connsiteY95" fmla="*/ 5738048 h 5753325"/>
              <a:gd name="connsiteX96" fmla="*/ 1053457 w 6447632"/>
              <a:gd name="connsiteY96" fmla="*/ 5688676 h 5753325"/>
              <a:gd name="connsiteX97" fmla="*/ 1025798 w 6447632"/>
              <a:gd name="connsiteY97" fmla="*/ 5673166 h 5753325"/>
              <a:gd name="connsiteX98" fmla="*/ 947900 w 6447632"/>
              <a:gd name="connsiteY98" fmla="*/ 5657848 h 5753325"/>
              <a:gd name="connsiteX99" fmla="*/ 815627 w 6447632"/>
              <a:gd name="connsiteY99" fmla="*/ 5642557 h 5753325"/>
              <a:gd name="connsiteX100" fmla="*/ 788251 w 6447632"/>
              <a:gd name="connsiteY100" fmla="*/ 5637065 h 5753325"/>
              <a:gd name="connsiteX101" fmla="*/ 767822 w 6447632"/>
              <a:gd name="connsiteY101" fmla="*/ 5623450 h 5753325"/>
              <a:gd name="connsiteX102" fmla="*/ 765791 w 6447632"/>
              <a:gd name="connsiteY102" fmla="*/ 5612539 h 5753325"/>
              <a:gd name="connsiteX103" fmla="*/ 751230 w 6447632"/>
              <a:gd name="connsiteY103" fmla="*/ 5608092 h 5753325"/>
              <a:gd name="connsiteX104" fmla="*/ 748008 w 6447632"/>
              <a:gd name="connsiteY104" fmla="*/ 5605052 h 5753325"/>
              <a:gd name="connsiteX105" fmla="*/ 728871 w 6447632"/>
              <a:gd name="connsiteY105" fmla="*/ 5589469 h 5753325"/>
              <a:gd name="connsiteX106" fmla="*/ 671898 w 6447632"/>
              <a:gd name="connsiteY106" fmla="*/ 5602363 h 5753325"/>
              <a:gd name="connsiteX107" fmla="*/ 615065 w 6447632"/>
              <a:gd name="connsiteY107" fmla="*/ 5580257 h 5753325"/>
              <a:gd name="connsiteX108" fmla="*/ 355785 w 6447632"/>
              <a:gd name="connsiteY108" fmla="*/ 5514383 h 5753325"/>
              <a:gd name="connsiteX109" fmla="*/ 102269 w 6447632"/>
              <a:gd name="connsiteY109" fmla="*/ 5524347 h 5753325"/>
              <a:gd name="connsiteX110" fmla="*/ 13160 w 6447632"/>
              <a:gd name="connsiteY110" fmla="*/ 5514159 h 5753325"/>
              <a:gd name="connsiteX111" fmla="*/ 0 w 6447632"/>
              <a:gd name="connsiteY111" fmla="*/ 5511735 h 5753325"/>
              <a:gd name="connsiteX112" fmla="*/ 0 w 6447632"/>
              <a:gd name="connsiteY112"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434072 w 6447632"/>
              <a:gd name="connsiteY12" fmla="*/ 910733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405877 w 6447632"/>
              <a:gd name="connsiteY13" fmla="*/ 1026728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71501 w 6447632"/>
              <a:gd name="connsiteY43" fmla="*/ 3462221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5154 w 6447632"/>
              <a:gd name="connsiteY44" fmla="*/ 3541065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29735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723992 w 6447632"/>
              <a:gd name="connsiteY41" fmla="*/ 2998752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77471 w 6447632"/>
              <a:gd name="connsiteY40" fmla="*/ 2901570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59177 w 6447632"/>
              <a:gd name="connsiteY24" fmla="*/ 1639513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68801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71722 w 6447632"/>
              <a:gd name="connsiteY15" fmla="*/ 1318080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62266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45206 w 6447632"/>
              <a:gd name="connsiteY13" fmla="*/ 1018060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54187 w 6447632"/>
              <a:gd name="connsiteY7" fmla="*/ 615799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58350 w 6447632"/>
              <a:gd name="connsiteY6" fmla="*/ 492529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344988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41532 w 6447632"/>
              <a:gd name="connsiteY14" fmla="*/ 1151111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34770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7632"/>
              <a:gd name="connsiteY0" fmla="*/ 0 h 5753325"/>
              <a:gd name="connsiteX1" fmla="*/ 6438980 w 6447632"/>
              <a:gd name="connsiteY1" fmla="*/ 0 h 5753325"/>
              <a:gd name="connsiteX2" fmla="*/ 6439047 w 6447632"/>
              <a:gd name="connsiteY2" fmla="*/ 147 h 5753325"/>
              <a:gd name="connsiteX3" fmla="*/ 6443456 w 6447632"/>
              <a:gd name="connsiteY3" fmla="*/ 130105 h 5753325"/>
              <a:gd name="connsiteX4" fmla="*/ 6447632 w 6447632"/>
              <a:gd name="connsiteY4" fmla="*/ 170016 h 5753325"/>
              <a:gd name="connsiteX5" fmla="*/ 6396598 w 6447632"/>
              <a:gd name="connsiteY5" fmla="*/ 274847 h 5753325"/>
              <a:gd name="connsiteX6" fmla="*/ 6337615 w 6447632"/>
              <a:gd name="connsiteY6" fmla="*/ 471794 h 5753325"/>
              <a:gd name="connsiteX7" fmla="*/ 6304423 w 6447632"/>
              <a:gd name="connsiteY7" fmla="*/ 582623 h 5753325"/>
              <a:gd name="connsiteX8" fmla="*/ 6303977 w 6447632"/>
              <a:gd name="connsiteY8" fmla="*/ 664291 h 5753325"/>
              <a:gd name="connsiteX9" fmla="*/ 6299372 w 6447632"/>
              <a:gd name="connsiteY9" fmla="*/ 697330 h 5753325"/>
              <a:gd name="connsiteX10" fmla="*/ 6309888 w 6447632"/>
              <a:gd name="connsiteY10" fmla="*/ 754001 h 5753325"/>
              <a:gd name="connsiteX11" fmla="*/ 6339879 w 6447632"/>
              <a:gd name="connsiteY11" fmla="*/ 811136 h 5753325"/>
              <a:gd name="connsiteX12" fmla="*/ 6330065 w 6447632"/>
              <a:gd name="connsiteY12" fmla="*/ 893399 h 5753325"/>
              <a:gd name="connsiteX13" fmla="*/ 6328618 w 6447632"/>
              <a:gd name="connsiteY13" fmla="*/ 1009766 h 5753325"/>
              <a:gd name="connsiteX14" fmla="*/ 6320797 w 6447632"/>
              <a:gd name="connsiteY14" fmla="*/ 1146964 h 5753325"/>
              <a:gd name="connsiteX15" fmla="*/ 6334400 w 6447632"/>
              <a:gd name="connsiteY15" fmla="*/ 1280757 h 5753325"/>
              <a:gd name="connsiteX16" fmla="*/ 6356023 w 6447632"/>
              <a:gd name="connsiteY16" fmla="*/ 1356227 h 5753325"/>
              <a:gd name="connsiteX17" fmla="*/ 6356157 w 6447632"/>
              <a:gd name="connsiteY17" fmla="*/ 1361967 h 5753325"/>
              <a:gd name="connsiteX18" fmla="*/ 6350613 w 6447632"/>
              <a:gd name="connsiteY18" fmla="*/ 1393569 h 5753325"/>
              <a:gd name="connsiteX19" fmla="*/ 6357062 w 6447632"/>
              <a:gd name="connsiteY19" fmla="*/ 1444071 h 5753325"/>
              <a:gd name="connsiteX20" fmla="*/ 6364832 w 6447632"/>
              <a:gd name="connsiteY20" fmla="*/ 1478763 h 5753325"/>
              <a:gd name="connsiteX21" fmla="*/ 6369745 w 6447632"/>
              <a:gd name="connsiteY21" fmla="*/ 1495680 h 5753325"/>
              <a:gd name="connsiteX22" fmla="*/ 6370898 w 6447632"/>
              <a:gd name="connsiteY22" fmla="*/ 1513331 h 5753325"/>
              <a:gd name="connsiteX23" fmla="*/ 6339773 w 6447632"/>
              <a:gd name="connsiteY23" fmla="*/ 1527414 h 5753325"/>
              <a:gd name="connsiteX24" fmla="*/ 6321854 w 6447632"/>
              <a:gd name="connsiteY24" fmla="*/ 1635366 h 5753325"/>
              <a:gd name="connsiteX25" fmla="*/ 6299489 w 6447632"/>
              <a:gd name="connsiteY25" fmla="*/ 1784860 h 5753325"/>
              <a:gd name="connsiteX26" fmla="*/ 6267878 w 6447632"/>
              <a:gd name="connsiteY26" fmla="*/ 1858572 h 5753325"/>
              <a:gd name="connsiteX27" fmla="*/ 6251146 w 6447632"/>
              <a:gd name="connsiteY27" fmla="*/ 1926167 h 5753325"/>
              <a:gd name="connsiteX28" fmla="*/ 6210686 w 6447632"/>
              <a:gd name="connsiteY28" fmla="*/ 2014834 h 5753325"/>
              <a:gd name="connsiteX29" fmla="*/ 6106652 w 6447632"/>
              <a:gd name="connsiteY29" fmla="*/ 2150572 h 5753325"/>
              <a:gd name="connsiteX30" fmla="*/ 6097813 w 6447632"/>
              <a:gd name="connsiteY30" fmla="*/ 2172208 h 5753325"/>
              <a:gd name="connsiteX31" fmla="*/ 6095990 w 6447632"/>
              <a:gd name="connsiteY31" fmla="*/ 2181185 h 5753325"/>
              <a:gd name="connsiteX32" fmla="*/ 6090126 w 6447632"/>
              <a:gd name="connsiteY32" fmla="*/ 2192533 h 5753325"/>
              <a:gd name="connsiteX33" fmla="*/ 6089503 w 6447632"/>
              <a:gd name="connsiteY33" fmla="*/ 2192543 h 5753325"/>
              <a:gd name="connsiteX34" fmla="*/ 6084946 w 6447632"/>
              <a:gd name="connsiteY34" fmla="*/ 2203694 h 5753325"/>
              <a:gd name="connsiteX35" fmla="*/ 5987861 w 6447632"/>
              <a:gd name="connsiteY35" fmla="*/ 2304868 h 5753325"/>
              <a:gd name="connsiteX36" fmla="*/ 5973439 w 6447632"/>
              <a:gd name="connsiteY36" fmla="*/ 2385635 h 5753325"/>
              <a:gd name="connsiteX37" fmla="*/ 5916727 w 6447632"/>
              <a:gd name="connsiteY37" fmla="*/ 2458777 h 5753325"/>
              <a:gd name="connsiteX38" fmla="*/ 5856524 w 6447632"/>
              <a:gd name="connsiteY38" fmla="*/ 2583281 h 5753325"/>
              <a:gd name="connsiteX39" fmla="*/ 5838091 w 6447632"/>
              <a:gd name="connsiteY39" fmla="*/ 2753474 h 5753325"/>
              <a:gd name="connsiteX40" fmla="*/ 5744296 w 6447632"/>
              <a:gd name="connsiteY40" fmla="*/ 2893276 h 5753325"/>
              <a:gd name="connsiteX41" fmla="*/ 5682522 w 6447632"/>
              <a:gd name="connsiteY41" fmla="*/ 3044368 h 5753325"/>
              <a:gd name="connsiteX42" fmla="*/ 5557886 w 6447632"/>
              <a:gd name="connsiteY42" fmla="*/ 3304853 h 5753325"/>
              <a:gd name="connsiteX43" fmla="*/ 5483942 w 6447632"/>
              <a:gd name="connsiteY43" fmla="*/ 3416604 h 5753325"/>
              <a:gd name="connsiteX44" fmla="*/ 5461007 w 6447632"/>
              <a:gd name="connsiteY44" fmla="*/ 3503742 h 5753325"/>
              <a:gd name="connsiteX45" fmla="*/ 5437889 w 6447632"/>
              <a:gd name="connsiteY45" fmla="*/ 3559927 h 5753325"/>
              <a:gd name="connsiteX46" fmla="*/ 5432770 w 6447632"/>
              <a:gd name="connsiteY46" fmla="*/ 3562948 h 5753325"/>
              <a:gd name="connsiteX47" fmla="*/ 5406795 w 6447632"/>
              <a:gd name="connsiteY47" fmla="*/ 3578594 h 5753325"/>
              <a:gd name="connsiteX48" fmla="*/ 5381495 w 6447632"/>
              <a:gd name="connsiteY48" fmla="*/ 3599883 h 5753325"/>
              <a:gd name="connsiteX49" fmla="*/ 5363689 w 6447632"/>
              <a:gd name="connsiteY49" fmla="*/ 3633299 h 5753325"/>
              <a:gd name="connsiteX50" fmla="*/ 5291870 w 6447632"/>
              <a:gd name="connsiteY50" fmla="*/ 3799039 h 5753325"/>
              <a:gd name="connsiteX51" fmla="*/ 5241600 w 6447632"/>
              <a:gd name="connsiteY51" fmla="*/ 3894238 h 5753325"/>
              <a:gd name="connsiteX52" fmla="*/ 5211041 w 6447632"/>
              <a:gd name="connsiteY52" fmla="*/ 3924184 h 5753325"/>
              <a:gd name="connsiteX53" fmla="*/ 5176073 w 6447632"/>
              <a:gd name="connsiteY53" fmla="*/ 3970179 h 5753325"/>
              <a:gd name="connsiteX54" fmla="*/ 5172826 w 6447632"/>
              <a:gd name="connsiteY54" fmla="*/ 3991773 h 5753325"/>
              <a:gd name="connsiteX55" fmla="*/ 5157053 w 6447632"/>
              <a:gd name="connsiteY55" fmla="*/ 3997708 h 5753325"/>
              <a:gd name="connsiteX56" fmla="*/ 5127922 w 6447632"/>
              <a:gd name="connsiteY56" fmla="*/ 4022660 h 5753325"/>
              <a:gd name="connsiteX57" fmla="*/ 5020872 w 6447632"/>
              <a:gd name="connsiteY57" fmla="*/ 4075951 h 5753325"/>
              <a:gd name="connsiteX58" fmla="*/ 4991410 w 6447632"/>
              <a:gd name="connsiteY58" fmla="*/ 4087598 h 5753325"/>
              <a:gd name="connsiteX59" fmla="*/ 4930112 w 6447632"/>
              <a:gd name="connsiteY59" fmla="*/ 4138459 h 5753325"/>
              <a:gd name="connsiteX60" fmla="*/ 4834224 w 6447632"/>
              <a:gd name="connsiteY60" fmla="*/ 4231643 h 5753325"/>
              <a:gd name="connsiteX61" fmla="*/ 4812599 w 6447632"/>
              <a:gd name="connsiteY61" fmla="*/ 4249449 h 5753325"/>
              <a:gd name="connsiteX62" fmla="*/ 4789188 w 6447632"/>
              <a:gd name="connsiteY62" fmla="*/ 4256678 h 5753325"/>
              <a:gd name="connsiteX63" fmla="*/ 4779554 w 6447632"/>
              <a:gd name="connsiteY63" fmla="*/ 4251313 h 5753325"/>
              <a:gd name="connsiteX64" fmla="*/ 4766885 w 6447632"/>
              <a:gd name="connsiteY64" fmla="*/ 4259812 h 5753325"/>
              <a:gd name="connsiteX65" fmla="*/ 4762510 w 6447632"/>
              <a:gd name="connsiteY65" fmla="*/ 4260383 h 5753325"/>
              <a:gd name="connsiteX66" fmla="*/ 4738416 w 6447632"/>
              <a:gd name="connsiteY66" fmla="*/ 4265355 h 5753325"/>
              <a:gd name="connsiteX67" fmla="*/ 4712007 w 6447632"/>
              <a:gd name="connsiteY67" fmla="*/ 4317892 h 5753325"/>
              <a:gd name="connsiteX68" fmla="*/ 4658930 w 6447632"/>
              <a:gd name="connsiteY68" fmla="*/ 4348041 h 5753325"/>
              <a:gd name="connsiteX69" fmla="*/ 4443526 w 6447632"/>
              <a:gd name="connsiteY69" fmla="*/ 4507851 h 5753325"/>
              <a:gd name="connsiteX70" fmla="*/ 4289766 w 6447632"/>
              <a:gd name="connsiteY70" fmla="*/ 4711450 h 5753325"/>
              <a:gd name="connsiteX71" fmla="*/ 4150870 w 6447632"/>
              <a:gd name="connsiteY71" fmla="*/ 4818480 h 5753325"/>
              <a:gd name="connsiteX72" fmla="*/ 4006639 w 6447632"/>
              <a:gd name="connsiteY72" fmla="*/ 4933815 h 5753325"/>
              <a:gd name="connsiteX73" fmla="*/ 3298210 w 6447632"/>
              <a:gd name="connsiteY73" fmla="*/ 5070790 h 5753325"/>
              <a:gd name="connsiteX74" fmla="*/ 2947678 w 6447632"/>
              <a:gd name="connsiteY74" fmla="*/ 5117869 h 5753325"/>
              <a:gd name="connsiteX75" fmla="*/ 2822169 w 6447632"/>
              <a:gd name="connsiteY75" fmla="*/ 5129396 h 5753325"/>
              <a:gd name="connsiteX76" fmla="*/ 2538773 w 6447632"/>
              <a:gd name="connsiteY76" fmla="*/ 5313397 h 5753325"/>
              <a:gd name="connsiteX77" fmla="*/ 2014500 w 6447632"/>
              <a:gd name="connsiteY77" fmla="*/ 5519744 h 5753325"/>
              <a:gd name="connsiteX78" fmla="*/ 1934391 w 6447632"/>
              <a:gd name="connsiteY78" fmla="*/ 5591335 h 5753325"/>
              <a:gd name="connsiteX79" fmla="*/ 1892550 w 6447632"/>
              <a:gd name="connsiteY79" fmla="*/ 5649708 h 5753325"/>
              <a:gd name="connsiteX80" fmla="*/ 1854769 w 6447632"/>
              <a:gd name="connsiteY80" fmla="*/ 5647691 h 5753325"/>
              <a:gd name="connsiteX81" fmla="*/ 1809461 w 6447632"/>
              <a:gd name="connsiteY81" fmla="*/ 5648628 h 5753325"/>
              <a:gd name="connsiteX82" fmla="*/ 1745150 w 6447632"/>
              <a:gd name="connsiteY82" fmla="*/ 5693879 h 5753325"/>
              <a:gd name="connsiteX83" fmla="*/ 1713375 w 6447632"/>
              <a:gd name="connsiteY83" fmla="*/ 5684672 h 5753325"/>
              <a:gd name="connsiteX84" fmla="*/ 1707808 w 6447632"/>
              <a:gd name="connsiteY84" fmla="*/ 5682611 h 5753325"/>
              <a:gd name="connsiteX85" fmla="*/ 1679313 w 6447632"/>
              <a:gd name="connsiteY85" fmla="*/ 5672360 h 5753325"/>
              <a:gd name="connsiteX86" fmla="*/ 1646933 w 6447632"/>
              <a:gd name="connsiteY86" fmla="*/ 5666227 h 5753325"/>
              <a:gd name="connsiteX87" fmla="*/ 1610055 w 6447632"/>
              <a:gd name="connsiteY87" fmla="*/ 5673643 h 5753325"/>
              <a:gd name="connsiteX88" fmla="*/ 1437641 w 6447632"/>
              <a:gd name="connsiteY88" fmla="*/ 5723266 h 5753325"/>
              <a:gd name="connsiteX89" fmla="*/ 1332869 w 6447632"/>
              <a:gd name="connsiteY89" fmla="*/ 5744752 h 5753325"/>
              <a:gd name="connsiteX90" fmla="*/ 1290525 w 6447632"/>
              <a:gd name="connsiteY90" fmla="*/ 5740036 h 5753325"/>
              <a:gd name="connsiteX91" fmla="*/ 1233107 w 6447632"/>
              <a:gd name="connsiteY91" fmla="*/ 5742106 h 5753325"/>
              <a:gd name="connsiteX92" fmla="*/ 1214532 w 6447632"/>
              <a:gd name="connsiteY92" fmla="*/ 5753325 h 5753325"/>
              <a:gd name="connsiteX93" fmla="*/ 1199955 w 6447632"/>
              <a:gd name="connsiteY93" fmla="*/ 5744831 h 5753325"/>
              <a:gd name="connsiteX94" fmla="*/ 1162337 w 6447632"/>
              <a:gd name="connsiteY94" fmla="*/ 5738048 h 5753325"/>
              <a:gd name="connsiteX95" fmla="*/ 1053457 w 6447632"/>
              <a:gd name="connsiteY95" fmla="*/ 5688676 h 5753325"/>
              <a:gd name="connsiteX96" fmla="*/ 1025798 w 6447632"/>
              <a:gd name="connsiteY96" fmla="*/ 5673166 h 5753325"/>
              <a:gd name="connsiteX97" fmla="*/ 947900 w 6447632"/>
              <a:gd name="connsiteY97" fmla="*/ 5657848 h 5753325"/>
              <a:gd name="connsiteX98" fmla="*/ 815627 w 6447632"/>
              <a:gd name="connsiteY98" fmla="*/ 5642557 h 5753325"/>
              <a:gd name="connsiteX99" fmla="*/ 788251 w 6447632"/>
              <a:gd name="connsiteY99" fmla="*/ 5637065 h 5753325"/>
              <a:gd name="connsiteX100" fmla="*/ 767822 w 6447632"/>
              <a:gd name="connsiteY100" fmla="*/ 5623450 h 5753325"/>
              <a:gd name="connsiteX101" fmla="*/ 765791 w 6447632"/>
              <a:gd name="connsiteY101" fmla="*/ 5612539 h 5753325"/>
              <a:gd name="connsiteX102" fmla="*/ 751230 w 6447632"/>
              <a:gd name="connsiteY102" fmla="*/ 5608092 h 5753325"/>
              <a:gd name="connsiteX103" fmla="*/ 748008 w 6447632"/>
              <a:gd name="connsiteY103" fmla="*/ 5605052 h 5753325"/>
              <a:gd name="connsiteX104" fmla="*/ 728871 w 6447632"/>
              <a:gd name="connsiteY104" fmla="*/ 5589469 h 5753325"/>
              <a:gd name="connsiteX105" fmla="*/ 671898 w 6447632"/>
              <a:gd name="connsiteY105" fmla="*/ 5602363 h 5753325"/>
              <a:gd name="connsiteX106" fmla="*/ 615065 w 6447632"/>
              <a:gd name="connsiteY106" fmla="*/ 5580257 h 5753325"/>
              <a:gd name="connsiteX107" fmla="*/ 355785 w 6447632"/>
              <a:gd name="connsiteY107" fmla="*/ 5514383 h 5753325"/>
              <a:gd name="connsiteX108" fmla="*/ 102269 w 6447632"/>
              <a:gd name="connsiteY108" fmla="*/ 5524347 h 5753325"/>
              <a:gd name="connsiteX109" fmla="*/ 13160 w 6447632"/>
              <a:gd name="connsiteY109" fmla="*/ 5514159 h 5753325"/>
              <a:gd name="connsiteX110" fmla="*/ 0 w 6447632"/>
              <a:gd name="connsiteY110" fmla="*/ 5511735 h 5753325"/>
              <a:gd name="connsiteX111" fmla="*/ 0 w 6447632"/>
              <a:gd name="connsiteY111" fmla="*/ 0 h 5753325"/>
              <a:gd name="connsiteX0" fmla="*/ 0 w 6443456"/>
              <a:gd name="connsiteY0" fmla="*/ 0 h 5753325"/>
              <a:gd name="connsiteX1" fmla="*/ 6438980 w 6443456"/>
              <a:gd name="connsiteY1" fmla="*/ 0 h 5753325"/>
              <a:gd name="connsiteX2" fmla="*/ 6439047 w 6443456"/>
              <a:gd name="connsiteY2" fmla="*/ 147 h 5753325"/>
              <a:gd name="connsiteX3" fmla="*/ 6443456 w 6443456"/>
              <a:gd name="connsiteY3" fmla="*/ 130105 h 5753325"/>
              <a:gd name="connsiteX4" fmla="*/ 6422751 w 6443456"/>
              <a:gd name="connsiteY4" fmla="*/ 174163 h 5753325"/>
              <a:gd name="connsiteX5" fmla="*/ 6396598 w 6443456"/>
              <a:gd name="connsiteY5" fmla="*/ 274847 h 5753325"/>
              <a:gd name="connsiteX6" fmla="*/ 6337615 w 6443456"/>
              <a:gd name="connsiteY6" fmla="*/ 471794 h 5753325"/>
              <a:gd name="connsiteX7" fmla="*/ 6304423 w 6443456"/>
              <a:gd name="connsiteY7" fmla="*/ 582623 h 5753325"/>
              <a:gd name="connsiteX8" fmla="*/ 6303977 w 6443456"/>
              <a:gd name="connsiteY8" fmla="*/ 664291 h 5753325"/>
              <a:gd name="connsiteX9" fmla="*/ 6299372 w 6443456"/>
              <a:gd name="connsiteY9" fmla="*/ 697330 h 5753325"/>
              <a:gd name="connsiteX10" fmla="*/ 6309888 w 6443456"/>
              <a:gd name="connsiteY10" fmla="*/ 754001 h 5753325"/>
              <a:gd name="connsiteX11" fmla="*/ 6339879 w 6443456"/>
              <a:gd name="connsiteY11" fmla="*/ 811136 h 5753325"/>
              <a:gd name="connsiteX12" fmla="*/ 6330065 w 6443456"/>
              <a:gd name="connsiteY12" fmla="*/ 893399 h 5753325"/>
              <a:gd name="connsiteX13" fmla="*/ 6328618 w 6443456"/>
              <a:gd name="connsiteY13" fmla="*/ 1009766 h 5753325"/>
              <a:gd name="connsiteX14" fmla="*/ 6320797 w 6443456"/>
              <a:gd name="connsiteY14" fmla="*/ 1146964 h 5753325"/>
              <a:gd name="connsiteX15" fmla="*/ 6334400 w 6443456"/>
              <a:gd name="connsiteY15" fmla="*/ 1280757 h 5753325"/>
              <a:gd name="connsiteX16" fmla="*/ 6356023 w 6443456"/>
              <a:gd name="connsiteY16" fmla="*/ 1356227 h 5753325"/>
              <a:gd name="connsiteX17" fmla="*/ 6356157 w 6443456"/>
              <a:gd name="connsiteY17" fmla="*/ 1361967 h 5753325"/>
              <a:gd name="connsiteX18" fmla="*/ 6350613 w 6443456"/>
              <a:gd name="connsiteY18" fmla="*/ 1393569 h 5753325"/>
              <a:gd name="connsiteX19" fmla="*/ 6357062 w 6443456"/>
              <a:gd name="connsiteY19" fmla="*/ 1444071 h 5753325"/>
              <a:gd name="connsiteX20" fmla="*/ 6364832 w 6443456"/>
              <a:gd name="connsiteY20" fmla="*/ 1478763 h 5753325"/>
              <a:gd name="connsiteX21" fmla="*/ 6369745 w 6443456"/>
              <a:gd name="connsiteY21" fmla="*/ 1495680 h 5753325"/>
              <a:gd name="connsiteX22" fmla="*/ 6370898 w 6443456"/>
              <a:gd name="connsiteY22" fmla="*/ 1513331 h 5753325"/>
              <a:gd name="connsiteX23" fmla="*/ 6339773 w 6443456"/>
              <a:gd name="connsiteY23" fmla="*/ 1527414 h 5753325"/>
              <a:gd name="connsiteX24" fmla="*/ 6321854 w 6443456"/>
              <a:gd name="connsiteY24" fmla="*/ 1635366 h 5753325"/>
              <a:gd name="connsiteX25" fmla="*/ 6299489 w 6443456"/>
              <a:gd name="connsiteY25" fmla="*/ 1784860 h 5753325"/>
              <a:gd name="connsiteX26" fmla="*/ 6267878 w 6443456"/>
              <a:gd name="connsiteY26" fmla="*/ 1858572 h 5753325"/>
              <a:gd name="connsiteX27" fmla="*/ 6251146 w 6443456"/>
              <a:gd name="connsiteY27" fmla="*/ 1926167 h 5753325"/>
              <a:gd name="connsiteX28" fmla="*/ 6210686 w 6443456"/>
              <a:gd name="connsiteY28" fmla="*/ 2014834 h 5753325"/>
              <a:gd name="connsiteX29" fmla="*/ 6106652 w 6443456"/>
              <a:gd name="connsiteY29" fmla="*/ 2150572 h 5753325"/>
              <a:gd name="connsiteX30" fmla="*/ 6097813 w 6443456"/>
              <a:gd name="connsiteY30" fmla="*/ 2172208 h 5753325"/>
              <a:gd name="connsiteX31" fmla="*/ 6095990 w 6443456"/>
              <a:gd name="connsiteY31" fmla="*/ 2181185 h 5753325"/>
              <a:gd name="connsiteX32" fmla="*/ 6090126 w 6443456"/>
              <a:gd name="connsiteY32" fmla="*/ 2192533 h 5753325"/>
              <a:gd name="connsiteX33" fmla="*/ 6089503 w 6443456"/>
              <a:gd name="connsiteY33" fmla="*/ 2192543 h 5753325"/>
              <a:gd name="connsiteX34" fmla="*/ 6084946 w 6443456"/>
              <a:gd name="connsiteY34" fmla="*/ 2203694 h 5753325"/>
              <a:gd name="connsiteX35" fmla="*/ 5987861 w 6443456"/>
              <a:gd name="connsiteY35" fmla="*/ 2304868 h 5753325"/>
              <a:gd name="connsiteX36" fmla="*/ 5973439 w 6443456"/>
              <a:gd name="connsiteY36" fmla="*/ 2385635 h 5753325"/>
              <a:gd name="connsiteX37" fmla="*/ 5916727 w 6443456"/>
              <a:gd name="connsiteY37" fmla="*/ 2458777 h 5753325"/>
              <a:gd name="connsiteX38" fmla="*/ 5856524 w 6443456"/>
              <a:gd name="connsiteY38" fmla="*/ 2583281 h 5753325"/>
              <a:gd name="connsiteX39" fmla="*/ 5838091 w 6443456"/>
              <a:gd name="connsiteY39" fmla="*/ 2753474 h 5753325"/>
              <a:gd name="connsiteX40" fmla="*/ 5744296 w 6443456"/>
              <a:gd name="connsiteY40" fmla="*/ 2893276 h 5753325"/>
              <a:gd name="connsiteX41" fmla="*/ 5682522 w 6443456"/>
              <a:gd name="connsiteY41" fmla="*/ 3044368 h 5753325"/>
              <a:gd name="connsiteX42" fmla="*/ 5557886 w 6443456"/>
              <a:gd name="connsiteY42" fmla="*/ 3304853 h 5753325"/>
              <a:gd name="connsiteX43" fmla="*/ 5483942 w 6443456"/>
              <a:gd name="connsiteY43" fmla="*/ 3416604 h 5753325"/>
              <a:gd name="connsiteX44" fmla="*/ 5461007 w 6443456"/>
              <a:gd name="connsiteY44" fmla="*/ 3503742 h 5753325"/>
              <a:gd name="connsiteX45" fmla="*/ 5437889 w 6443456"/>
              <a:gd name="connsiteY45" fmla="*/ 3559927 h 5753325"/>
              <a:gd name="connsiteX46" fmla="*/ 5432770 w 6443456"/>
              <a:gd name="connsiteY46" fmla="*/ 3562948 h 5753325"/>
              <a:gd name="connsiteX47" fmla="*/ 5406795 w 6443456"/>
              <a:gd name="connsiteY47" fmla="*/ 3578594 h 5753325"/>
              <a:gd name="connsiteX48" fmla="*/ 5381495 w 6443456"/>
              <a:gd name="connsiteY48" fmla="*/ 3599883 h 5753325"/>
              <a:gd name="connsiteX49" fmla="*/ 5363689 w 6443456"/>
              <a:gd name="connsiteY49" fmla="*/ 3633299 h 5753325"/>
              <a:gd name="connsiteX50" fmla="*/ 5291870 w 6443456"/>
              <a:gd name="connsiteY50" fmla="*/ 3799039 h 5753325"/>
              <a:gd name="connsiteX51" fmla="*/ 5241600 w 6443456"/>
              <a:gd name="connsiteY51" fmla="*/ 3894238 h 5753325"/>
              <a:gd name="connsiteX52" fmla="*/ 5211041 w 6443456"/>
              <a:gd name="connsiteY52" fmla="*/ 3924184 h 5753325"/>
              <a:gd name="connsiteX53" fmla="*/ 5176073 w 6443456"/>
              <a:gd name="connsiteY53" fmla="*/ 3970179 h 5753325"/>
              <a:gd name="connsiteX54" fmla="*/ 5172826 w 6443456"/>
              <a:gd name="connsiteY54" fmla="*/ 3991773 h 5753325"/>
              <a:gd name="connsiteX55" fmla="*/ 5157053 w 6443456"/>
              <a:gd name="connsiteY55" fmla="*/ 3997708 h 5753325"/>
              <a:gd name="connsiteX56" fmla="*/ 5127922 w 6443456"/>
              <a:gd name="connsiteY56" fmla="*/ 4022660 h 5753325"/>
              <a:gd name="connsiteX57" fmla="*/ 5020872 w 6443456"/>
              <a:gd name="connsiteY57" fmla="*/ 4075951 h 5753325"/>
              <a:gd name="connsiteX58" fmla="*/ 4991410 w 6443456"/>
              <a:gd name="connsiteY58" fmla="*/ 4087598 h 5753325"/>
              <a:gd name="connsiteX59" fmla="*/ 4930112 w 6443456"/>
              <a:gd name="connsiteY59" fmla="*/ 4138459 h 5753325"/>
              <a:gd name="connsiteX60" fmla="*/ 4834224 w 6443456"/>
              <a:gd name="connsiteY60" fmla="*/ 4231643 h 5753325"/>
              <a:gd name="connsiteX61" fmla="*/ 4812599 w 6443456"/>
              <a:gd name="connsiteY61" fmla="*/ 4249449 h 5753325"/>
              <a:gd name="connsiteX62" fmla="*/ 4789188 w 6443456"/>
              <a:gd name="connsiteY62" fmla="*/ 4256678 h 5753325"/>
              <a:gd name="connsiteX63" fmla="*/ 4779554 w 6443456"/>
              <a:gd name="connsiteY63" fmla="*/ 4251313 h 5753325"/>
              <a:gd name="connsiteX64" fmla="*/ 4766885 w 6443456"/>
              <a:gd name="connsiteY64" fmla="*/ 4259812 h 5753325"/>
              <a:gd name="connsiteX65" fmla="*/ 4762510 w 6443456"/>
              <a:gd name="connsiteY65" fmla="*/ 4260383 h 5753325"/>
              <a:gd name="connsiteX66" fmla="*/ 4738416 w 6443456"/>
              <a:gd name="connsiteY66" fmla="*/ 4265355 h 5753325"/>
              <a:gd name="connsiteX67" fmla="*/ 4712007 w 6443456"/>
              <a:gd name="connsiteY67" fmla="*/ 4317892 h 5753325"/>
              <a:gd name="connsiteX68" fmla="*/ 4658930 w 6443456"/>
              <a:gd name="connsiteY68" fmla="*/ 4348041 h 5753325"/>
              <a:gd name="connsiteX69" fmla="*/ 4443526 w 6443456"/>
              <a:gd name="connsiteY69" fmla="*/ 4507851 h 5753325"/>
              <a:gd name="connsiteX70" fmla="*/ 4289766 w 6443456"/>
              <a:gd name="connsiteY70" fmla="*/ 4711450 h 5753325"/>
              <a:gd name="connsiteX71" fmla="*/ 4150870 w 6443456"/>
              <a:gd name="connsiteY71" fmla="*/ 4818480 h 5753325"/>
              <a:gd name="connsiteX72" fmla="*/ 4006639 w 6443456"/>
              <a:gd name="connsiteY72" fmla="*/ 4933815 h 5753325"/>
              <a:gd name="connsiteX73" fmla="*/ 3298210 w 6443456"/>
              <a:gd name="connsiteY73" fmla="*/ 5070790 h 5753325"/>
              <a:gd name="connsiteX74" fmla="*/ 2947678 w 6443456"/>
              <a:gd name="connsiteY74" fmla="*/ 5117869 h 5753325"/>
              <a:gd name="connsiteX75" fmla="*/ 2822169 w 6443456"/>
              <a:gd name="connsiteY75" fmla="*/ 5129396 h 5753325"/>
              <a:gd name="connsiteX76" fmla="*/ 2538773 w 6443456"/>
              <a:gd name="connsiteY76" fmla="*/ 5313397 h 5753325"/>
              <a:gd name="connsiteX77" fmla="*/ 2014500 w 6443456"/>
              <a:gd name="connsiteY77" fmla="*/ 5519744 h 5753325"/>
              <a:gd name="connsiteX78" fmla="*/ 1934391 w 6443456"/>
              <a:gd name="connsiteY78" fmla="*/ 5591335 h 5753325"/>
              <a:gd name="connsiteX79" fmla="*/ 1892550 w 6443456"/>
              <a:gd name="connsiteY79" fmla="*/ 5649708 h 5753325"/>
              <a:gd name="connsiteX80" fmla="*/ 1854769 w 6443456"/>
              <a:gd name="connsiteY80" fmla="*/ 5647691 h 5753325"/>
              <a:gd name="connsiteX81" fmla="*/ 1809461 w 6443456"/>
              <a:gd name="connsiteY81" fmla="*/ 5648628 h 5753325"/>
              <a:gd name="connsiteX82" fmla="*/ 1745150 w 6443456"/>
              <a:gd name="connsiteY82" fmla="*/ 5693879 h 5753325"/>
              <a:gd name="connsiteX83" fmla="*/ 1713375 w 6443456"/>
              <a:gd name="connsiteY83" fmla="*/ 5684672 h 5753325"/>
              <a:gd name="connsiteX84" fmla="*/ 1707808 w 6443456"/>
              <a:gd name="connsiteY84" fmla="*/ 5682611 h 5753325"/>
              <a:gd name="connsiteX85" fmla="*/ 1679313 w 6443456"/>
              <a:gd name="connsiteY85" fmla="*/ 5672360 h 5753325"/>
              <a:gd name="connsiteX86" fmla="*/ 1646933 w 6443456"/>
              <a:gd name="connsiteY86" fmla="*/ 5666227 h 5753325"/>
              <a:gd name="connsiteX87" fmla="*/ 1610055 w 6443456"/>
              <a:gd name="connsiteY87" fmla="*/ 5673643 h 5753325"/>
              <a:gd name="connsiteX88" fmla="*/ 1437641 w 6443456"/>
              <a:gd name="connsiteY88" fmla="*/ 5723266 h 5753325"/>
              <a:gd name="connsiteX89" fmla="*/ 1332869 w 6443456"/>
              <a:gd name="connsiteY89" fmla="*/ 5744752 h 5753325"/>
              <a:gd name="connsiteX90" fmla="*/ 1290525 w 6443456"/>
              <a:gd name="connsiteY90" fmla="*/ 5740036 h 5753325"/>
              <a:gd name="connsiteX91" fmla="*/ 1233107 w 6443456"/>
              <a:gd name="connsiteY91" fmla="*/ 5742106 h 5753325"/>
              <a:gd name="connsiteX92" fmla="*/ 1214532 w 6443456"/>
              <a:gd name="connsiteY92" fmla="*/ 5753325 h 5753325"/>
              <a:gd name="connsiteX93" fmla="*/ 1199955 w 6443456"/>
              <a:gd name="connsiteY93" fmla="*/ 5744831 h 5753325"/>
              <a:gd name="connsiteX94" fmla="*/ 1162337 w 6443456"/>
              <a:gd name="connsiteY94" fmla="*/ 5738048 h 5753325"/>
              <a:gd name="connsiteX95" fmla="*/ 1053457 w 6443456"/>
              <a:gd name="connsiteY95" fmla="*/ 5688676 h 5753325"/>
              <a:gd name="connsiteX96" fmla="*/ 1025798 w 6443456"/>
              <a:gd name="connsiteY96" fmla="*/ 5673166 h 5753325"/>
              <a:gd name="connsiteX97" fmla="*/ 947900 w 6443456"/>
              <a:gd name="connsiteY97" fmla="*/ 5657848 h 5753325"/>
              <a:gd name="connsiteX98" fmla="*/ 815627 w 6443456"/>
              <a:gd name="connsiteY98" fmla="*/ 5642557 h 5753325"/>
              <a:gd name="connsiteX99" fmla="*/ 788251 w 6443456"/>
              <a:gd name="connsiteY99" fmla="*/ 5637065 h 5753325"/>
              <a:gd name="connsiteX100" fmla="*/ 767822 w 6443456"/>
              <a:gd name="connsiteY100" fmla="*/ 5623450 h 5753325"/>
              <a:gd name="connsiteX101" fmla="*/ 765791 w 6443456"/>
              <a:gd name="connsiteY101" fmla="*/ 5612539 h 5753325"/>
              <a:gd name="connsiteX102" fmla="*/ 751230 w 6443456"/>
              <a:gd name="connsiteY102" fmla="*/ 5608092 h 5753325"/>
              <a:gd name="connsiteX103" fmla="*/ 748008 w 6443456"/>
              <a:gd name="connsiteY103" fmla="*/ 5605052 h 5753325"/>
              <a:gd name="connsiteX104" fmla="*/ 728871 w 6443456"/>
              <a:gd name="connsiteY104" fmla="*/ 5589469 h 5753325"/>
              <a:gd name="connsiteX105" fmla="*/ 671898 w 6443456"/>
              <a:gd name="connsiteY105" fmla="*/ 5602363 h 5753325"/>
              <a:gd name="connsiteX106" fmla="*/ 615065 w 6443456"/>
              <a:gd name="connsiteY106" fmla="*/ 5580257 h 5753325"/>
              <a:gd name="connsiteX107" fmla="*/ 355785 w 6443456"/>
              <a:gd name="connsiteY107" fmla="*/ 5514383 h 5753325"/>
              <a:gd name="connsiteX108" fmla="*/ 102269 w 6443456"/>
              <a:gd name="connsiteY108" fmla="*/ 5524347 h 5753325"/>
              <a:gd name="connsiteX109" fmla="*/ 13160 w 6443456"/>
              <a:gd name="connsiteY109" fmla="*/ 5514159 h 5753325"/>
              <a:gd name="connsiteX110" fmla="*/ 0 w 6443456"/>
              <a:gd name="connsiteY110" fmla="*/ 5511735 h 5753325"/>
              <a:gd name="connsiteX111" fmla="*/ 0 w 6443456"/>
              <a:gd name="connsiteY111" fmla="*/ 0 h 575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443456" h="5753325">
                <a:moveTo>
                  <a:pt x="0" y="0"/>
                </a:moveTo>
                <a:lnTo>
                  <a:pt x="6438980" y="0"/>
                </a:lnTo>
                <a:cubicBezTo>
                  <a:pt x="6439002" y="49"/>
                  <a:pt x="6439025" y="98"/>
                  <a:pt x="6439047" y="147"/>
                </a:cubicBezTo>
                <a:lnTo>
                  <a:pt x="6443456" y="130105"/>
                </a:lnTo>
                <a:cubicBezTo>
                  <a:pt x="6430828" y="154008"/>
                  <a:pt x="6411458" y="168030"/>
                  <a:pt x="6422751" y="174163"/>
                </a:cubicBezTo>
                <a:cubicBezTo>
                  <a:pt x="6418487" y="214830"/>
                  <a:pt x="6390727" y="235497"/>
                  <a:pt x="6396598" y="274847"/>
                </a:cubicBezTo>
                <a:cubicBezTo>
                  <a:pt x="6403386" y="335822"/>
                  <a:pt x="6333127" y="414969"/>
                  <a:pt x="6337615" y="471794"/>
                </a:cubicBezTo>
                <a:cubicBezTo>
                  <a:pt x="6324407" y="534783"/>
                  <a:pt x="6296331" y="556933"/>
                  <a:pt x="6304423" y="582623"/>
                </a:cubicBezTo>
                <a:cubicBezTo>
                  <a:pt x="6293676" y="611941"/>
                  <a:pt x="6296956" y="631352"/>
                  <a:pt x="6303977" y="664291"/>
                </a:cubicBezTo>
                <a:cubicBezTo>
                  <a:pt x="6302444" y="677879"/>
                  <a:pt x="6301462" y="685268"/>
                  <a:pt x="6299372" y="697330"/>
                </a:cubicBezTo>
                <a:cubicBezTo>
                  <a:pt x="6314387" y="714913"/>
                  <a:pt x="6313827" y="721408"/>
                  <a:pt x="6309888" y="754001"/>
                </a:cubicBezTo>
                <a:cubicBezTo>
                  <a:pt x="6306930" y="769492"/>
                  <a:pt x="6343751" y="814234"/>
                  <a:pt x="6339879" y="811136"/>
                </a:cubicBezTo>
                <a:lnTo>
                  <a:pt x="6330065" y="893399"/>
                </a:lnTo>
                <a:cubicBezTo>
                  <a:pt x="6341065" y="929331"/>
                  <a:pt x="6340586" y="969703"/>
                  <a:pt x="6328618" y="1009766"/>
                </a:cubicBezTo>
                <a:cubicBezTo>
                  <a:pt x="6286987" y="1110847"/>
                  <a:pt x="6336677" y="1067927"/>
                  <a:pt x="6320797" y="1146964"/>
                </a:cubicBezTo>
                <a:cubicBezTo>
                  <a:pt x="6308238" y="1199586"/>
                  <a:pt x="6355190" y="1221191"/>
                  <a:pt x="6334400" y="1280757"/>
                </a:cubicBezTo>
                <a:lnTo>
                  <a:pt x="6356023" y="1356227"/>
                </a:lnTo>
                <a:cubicBezTo>
                  <a:pt x="6356068" y="1358140"/>
                  <a:pt x="6356112" y="1360054"/>
                  <a:pt x="6356157" y="1361967"/>
                </a:cubicBezTo>
                <a:cubicBezTo>
                  <a:pt x="6355533" y="1373512"/>
                  <a:pt x="6353847" y="1384370"/>
                  <a:pt x="6350613" y="1393569"/>
                </a:cubicBezTo>
                <a:cubicBezTo>
                  <a:pt x="6364468" y="1383914"/>
                  <a:pt x="6345614" y="1435855"/>
                  <a:pt x="6357062" y="1444071"/>
                </a:cubicBezTo>
                <a:cubicBezTo>
                  <a:pt x="6366618" y="1448518"/>
                  <a:pt x="6363125" y="1465312"/>
                  <a:pt x="6364832" y="1478763"/>
                </a:cubicBezTo>
                <a:cubicBezTo>
                  <a:pt x="6367033" y="1481449"/>
                  <a:pt x="6368644" y="1487606"/>
                  <a:pt x="6369745" y="1495680"/>
                </a:cubicBezTo>
                <a:cubicBezTo>
                  <a:pt x="6370129" y="1501564"/>
                  <a:pt x="6370514" y="1507447"/>
                  <a:pt x="6370898" y="1513331"/>
                </a:cubicBezTo>
                <a:lnTo>
                  <a:pt x="6339773" y="1527414"/>
                </a:lnTo>
                <a:cubicBezTo>
                  <a:pt x="6334226" y="1566662"/>
                  <a:pt x="6321052" y="1604564"/>
                  <a:pt x="6321854" y="1635366"/>
                </a:cubicBezTo>
                <a:cubicBezTo>
                  <a:pt x="6320655" y="1701187"/>
                  <a:pt x="6292278" y="1721205"/>
                  <a:pt x="6299489" y="1784860"/>
                </a:cubicBezTo>
                <a:cubicBezTo>
                  <a:pt x="6294212" y="1831400"/>
                  <a:pt x="6277478" y="1829559"/>
                  <a:pt x="6267878" y="1858572"/>
                </a:cubicBezTo>
                <a:lnTo>
                  <a:pt x="6251146" y="1926167"/>
                </a:lnTo>
                <a:lnTo>
                  <a:pt x="6210686" y="2014834"/>
                </a:lnTo>
                <a:lnTo>
                  <a:pt x="6106652" y="2150572"/>
                </a:lnTo>
                <a:lnTo>
                  <a:pt x="6097813" y="2172208"/>
                </a:lnTo>
                <a:lnTo>
                  <a:pt x="6095990" y="2181185"/>
                </a:lnTo>
                <a:cubicBezTo>
                  <a:pt x="6094176" y="2187056"/>
                  <a:pt x="6092249" y="2190556"/>
                  <a:pt x="6090126" y="2192533"/>
                </a:cubicBezTo>
                <a:lnTo>
                  <a:pt x="6089503" y="2192543"/>
                </a:lnTo>
                <a:lnTo>
                  <a:pt x="6084946" y="2203694"/>
                </a:lnTo>
                <a:cubicBezTo>
                  <a:pt x="6068006" y="2222414"/>
                  <a:pt x="6006445" y="2274546"/>
                  <a:pt x="5987861" y="2304868"/>
                </a:cubicBezTo>
                <a:lnTo>
                  <a:pt x="5973439" y="2385635"/>
                </a:lnTo>
                <a:lnTo>
                  <a:pt x="5916727" y="2458777"/>
                </a:lnTo>
                <a:cubicBezTo>
                  <a:pt x="5897241" y="2491718"/>
                  <a:pt x="5869630" y="2534165"/>
                  <a:pt x="5856524" y="2583281"/>
                </a:cubicBezTo>
                <a:cubicBezTo>
                  <a:pt x="5857506" y="2592319"/>
                  <a:pt x="5833326" y="2744711"/>
                  <a:pt x="5838091" y="2753474"/>
                </a:cubicBezTo>
                <a:cubicBezTo>
                  <a:pt x="5785248" y="2871502"/>
                  <a:pt x="5778642" y="2803565"/>
                  <a:pt x="5744296" y="2893276"/>
                </a:cubicBezTo>
                <a:cubicBezTo>
                  <a:pt x="5695297" y="2988328"/>
                  <a:pt x="5724634" y="2958553"/>
                  <a:pt x="5682522" y="3044368"/>
                </a:cubicBezTo>
                <a:cubicBezTo>
                  <a:pt x="5632185" y="3125072"/>
                  <a:pt x="5597317" y="3217236"/>
                  <a:pt x="5557886" y="3304853"/>
                </a:cubicBezTo>
                <a:cubicBezTo>
                  <a:pt x="5482395" y="3325072"/>
                  <a:pt x="5519234" y="3371478"/>
                  <a:pt x="5483942" y="3416604"/>
                </a:cubicBezTo>
                <a:cubicBezTo>
                  <a:pt x="5462927" y="3437263"/>
                  <a:pt x="5484515" y="3475608"/>
                  <a:pt x="5461007" y="3503742"/>
                </a:cubicBezTo>
                <a:cubicBezTo>
                  <a:pt x="5452964" y="3510933"/>
                  <a:pt x="5447709" y="3554203"/>
                  <a:pt x="5437889" y="3559927"/>
                </a:cubicBezTo>
                <a:lnTo>
                  <a:pt x="5432770" y="3562948"/>
                </a:lnTo>
                <a:lnTo>
                  <a:pt x="5406795" y="3578594"/>
                </a:lnTo>
                <a:lnTo>
                  <a:pt x="5381495" y="3599883"/>
                </a:lnTo>
                <a:cubicBezTo>
                  <a:pt x="5373777" y="3608845"/>
                  <a:pt x="5367528" y="3619642"/>
                  <a:pt x="5363689" y="3633299"/>
                </a:cubicBezTo>
                <a:cubicBezTo>
                  <a:pt x="5370837" y="3689178"/>
                  <a:pt x="5280250" y="3728687"/>
                  <a:pt x="5291870" y="3799039"/>
                </a:cubicBezTo>
                <a:cubicBezTo>
                  <a:pt x="5291660" y="3823262"/>
                  <a:pt x="5263601" y="3888134"/>
                  <a:pt x="5241600" y="3894238"/>
                </a:cubicBezTo>
                <a:cubicBezTo>
                  <a:pt x="5232312" y="3906493"/>
                  <a:pt x="5231731" y="3924583"/>
                  <a:pt x="5211041" y="3924184"/>
                </a:cubicBezTo>
                <a:cubicBezTo>
                  <a:pt x="5184976" y="3926521"/>
                  <a:pt x="5198956" y="3986438"/>
                  <a:pt x="5176073" y="3970179"/>
                </a:cubicBezTo>
                <a:lnTo>
                  <a:pt x="5172826" y="3991773"/>
                </a:lnTo>
                <a:lnTo>
                  <a:pt x="5157053" y="3997708"/>
                </a:lnTo>
                <a:cubicBezTo>
                  <a:pt x="5140589" y="4003541"/>
                  <a:pt x="5128715" y="4008828"/>
                  <a:pt x="5127922" y="4022660"/>
                </a:cubicBezTo>
                <a:cubicBezTo>
                  <a:pt x="5105225" y="4035701"/>
                  <a:pt x="5043623" y="4065128"/>
                  <a:pt x="5020872" y="4075951"/>
                </a:cubicBezTo>
                <a:cubicBezTo>
                  <a:pt x="5006705" y="4069570"/>
                  <a:pt x="5001251" y="4081880"/>
                  <a:pt x="4991410" y="4087598"/>
                </a:cubicBezTo>
                <a:cubicBezTo>
                  <a:pt x="4974522" y="4085320"/>
                  <a:pt x="4937025" y="4121806"/>
                  <a:pt x="4930112" y="4138459"/>
                </a:cubicBezTo>
                <a:cubicBezTo>
                  <a:pt x="4918473" y="4190437"/>
                  <a:pt x="4844909" y="4190974"/>
                  <a:pt x="4834224" y="4231643"/>
                </a:cubicBezTo>
                <a:cubicBezTo>
                  <a:pt x="4827758" y="4239937"/>
                  <a:pt x="4820427" y="4245543"/>
                  <a:pt x="4812599" y="4249449"/>
                </a:cubicBezTo>
                <a:lnTo>
                  <a:pt x="4789188" y="4256678"/>
                </a:lnTo>
                <a:lnTo>
                  <a:pt x="4779554" y="4251313"/>
                </a:lnTo>
                <a:lnTo>
                  <a:pt x="4766885" y="4259812"/>
                </a:lnTo>
                <a:lnTo>
                  <a:pt x="4762510" y="4260383"/>
                </a:lnTo>
                <a:cubicBezTo>
                  <a:pt x="4754131" y="4261437"/>
                  <a:pt x="4745977" y="4262766"/>
                  <a:pt x="4738416" y="4265355"/>
                </a:cubicBezTo>
                <a:cubicBezTo>
                  <a:pt x="4764694" y="4302719"/>
                  <a:pt x="4678447" y="4293536"/>
                  <a:pt x="4712007" y="4317892"/>
                </a:cubicBezTo>
                <a:cubicBezTo>
                  <a:pt x="4675039" y="4338619"/>
                  <a:pt x="4716682" y="4356361"/>
                  <a:pt x="4658930" y="4348041"/>
                </a:cubicBezTo>
                <a:cubicBezTo>
                  <a:pt x="4614182" y="4379702"/>
                  <a:pt x="4505053" y="4447283"/>
                  <a:pt x="4443526" y="4507851"/>
                </a:cubicBezTo>
                <a:cubicBezTo>
                  <a:pt x="4410144" y="4540439"/>
                  <a:pt x="4338540" y="4659677"/>
                  <a:pt x="4289766" y="4711450"/>
                </a:cubicBezTo>
                <a:cubicBezTo>
                  <a:pt x="4238344" y="4747694"/>
                  <a:pt x="4215457" y="4807131"/>
                  <a:pt x="4150870" y="4818480"/>
                </a:cubicBezTo>
                <a:cubicBezTo>
                  <a:pt x="4103683" y="4855538"/>
                  <a:pt x="4148748" y="4891762"/>
                  <a:pt x="4006639" y="4933815"/>
                </a:cubicBezTo>
                <a:cubicBezTo>
                  <a:pt x="3736045" y="4990755"/>
                  <a:pt x="3474704" y="5040115"/>
                  <a:pt x="3298210" y="5070790"/>
                </a:cubicBezTo>
                <a:cubicBezTo>
                  <a:pt x="3121717" y="5101466"/>
                  <a:pt x="3041810" y="5115566"/>
                  <a:pt x="2947678" y="5117869"/>
                </a:cubicBezTo>
                <a:cubicBezTo>
                  <a:pt x="2853544" y="5120174"/>
                  <a:pt x="2858560" y="5135060"/>
                  <a:pt x="2822169" y="5129396"/>
                </a:cubicBezTo>
                <a:lnTo>
                  <a:pt x="2538773" y="5313397"/>
                </a:lnTo>
                <a:cubicBezTo>
                  <a:pt x="2405817" y="5334661"/>
                  <a:pt x="2144167" y="5431620"/>
                  <a:pt x="2014500" y="5519744"/>
                </a:cubicBezTo>
                <a:cubicBezTo>
                  <a:pt x="1982084" y="5541774"/>
                  <a:pt x="1956346" y="5565847"/>
                  <a:pt x="1934391" y="5591335"/>
                </a:cubicBezTo>
                <a:lnTo>
                  <a:pt x="1892550" y="5649708"/>
                </a:lnTo>
                <a:lnTo>
                  <a:pt x="1854769" y="5647691"/>
                </a:lnTo>
                <a:cubicBezTo>
                  <a:pt x="1838936" y="5647705"/>
                  <a:pt x="1823701" y="5648312"/>
                  <a:pt x="1809461" y="5648628"/>
                </a:cubicBezTo>
                <a:cubicBezTo>
                  <a:pt x="1834147" y="5698228"/>
                  <a:pt x="1737274" y="5633540"/>
                  <a:pt x="1745150" y="5693879"/>
                </a:cubicBezTo>
                <a:cubicBezTo>
                  <a:pt x="1734532" y="5692199"/>
                  <a:pt x="1724002" y="5688669"/>
                  <a:pt x="1713375" y="5684672"/>
                </a:cubicBezTo>
                <a:lnTo>
                  <a:pt x="1707808" y="5682611"/>
                </a:lnTo>
                <a:lnTo>
                  <a:pt x="1679313" y="5672360"/>
                </a:lnTo>
                <a:lnTo>
                  <a:pt x="1646933" y="5666227"/>
                </a:lnTo>
                <a:cubicBezTo>
                  <a:pt x="1635170" y="5665926"/>
                  <a:pt x="1622939" y="5667937"/>
                  <a:pt x="1610055" y="5673643"/>
                </a:cubicBezTo>
                <a:cubicBezTo>
                  <a:pt x="1571890" y="5714775"/>
                  <a:pt x="1484024" y="5669440"/>
                  <a:pt x="1437641" y="5723266"/>
                </a:cubicBezTo>
                <a:cubicBezTo>
                  <a:pt x="1418992" y="5738521"/>
                  <a:pt x="1351540" y="5757985"/>
                  <a:pt x="1332869" y="5744752"/>
                </a:cubicBezTo>
                <a:cubicBezTo>
                  <a:pt x="1317589" y="5745326"/>
                  <a:pt x="1303391" y="5756388"/>
                  <a:pt x="1290525" y="5740036"/>
                </a:cubicBezTo>
                <a:cubicBezTo>
                  <a:pt x="1272146" y="5721242"/>
                  <a:pt x="1235243" y="5770261"/>
                  <a:pt x="1233107" y="5742106"/>
                </a:cubicBezTo>
                <a:lnTo>
                  <a:pt x="1214532" y="5753325"/>
                </a:lnTo>
                <a:lnTo>
                  <a:pt x="1199955" y="5744831"/>
                </a:lnTo>
                <a:cubicBezTo>
                  <a:pt x="1185016" y="5735734"/>
                  <a:pt x="1173414" y="5729861"/>
                  <a:pt x="1162337" y="5738048"/>
                </a:cubicBezTo>
                <a:cubicBezTo>
                  <a:pt x="1137920" y="5728689"/>
                  <a:pt x="1076212" y="5699490"/>
                  <a:pt x="1053457" y="5688676"/>
                </a:cubicBezTo>
                <a:cubicBezTo>
                  <a:pt x="1049315" y="5673592"/>
                  <a:pt x="1036434" y="5677184"/>
                  <a:pt x="1025798" y="5673166"/>
                </a:cubicBezTo>
                <a:cubicBezTo>
                  <a:pt x="1016787" y="5658576"/>
                  <a:pt x="965030" y="5652626"/>
                  <a:pt x="947900" y="5657848"/>
                </a:cubicBezTo>
                <a:cubicBezTo>
                  <a:pt x="900757" y="5681878"/>
                  <a:pt x="853518" y="5624981"/>
                  <a:pt x="815627" y="5642557"/>
                </a:cubicBezTo>
                <a:cubicBezTo>
                  <a:pt x="805172" y="5642805"/>
                  <a:pt x="796221" y="5640669"/>
                  <a:pt x="788251" y="5637065"/>
                </a:cubicBezTo>
                <a:lnTo>
                  <a:pt x="767822" y="5623450"/>
                </a:lnTo>
                <a:lnTo>
                  <a:pt x="765791" y="5612539"/>
                </a:lnTo>
                <a:lnTo>
                  <a:pt x="751230" y="5608092"/>
                </a:lnTo>
                <a:lnTo>
                  <a:pt x="748008" y="5605052"/>
                </a:lnTo>
                <a:cubicBezTo>
                  <a:pt x="741868" y="5599203"/>
                  <a:pt x="735661" y="5593704"/>
                  <a:pt x="728871" y="5589469"/>
                </a:cubicBezTo>
                <a:cubicBezTo>
                  <a:pt x="717035" y="5633700"/>
                  <a:pt x="669153" y="5560747"/>
                  <a:pt x="671898" y="5602363"/>
                </a:cubicBezTo>
                <a:cubicBezTo>
                  <a:pt x="632522" y="5586794"/>
                  <a:pt x="645467" y="5630489"/>
                  <a:pt x="615065" y="5580257"/>
                </a:cubicBezTo>
                <a:cubicBezTo>
                  <a:pt x="562379" y="5565593"/>
                  <a:pt x="441250" y="5523701"/>
                  <a:pt x="355785" y="5514383"/>
                </a:cubicBezTo>
                <a:cubicBezTo>
                  <a:pt x="309622" y="5509152"/>
                  <a:pt x="172894" y="5529342"/>
                  <a:pt x="102269" y="5524347"/>
                </a:cubicBezTo>
                <a:cubicBezTo>
                  <a:pt x="72050" y="5515878"/>
                  <a:pt x="41939" y="5516649"/>
                  <a:pt x="13160" y="5514159"/>
                </a:cubicBezTo>
                <a:lnTo>
                  <a:pt x="0" y="5511735"/>
                </a:lnTo>
                <a:lnTo>
                  <a:pt x="0"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0435BC4-5B6A-54E5-18AC-A3B8D5E08822}"/>
              </a:ext>
            </a:extLst>
          </p:cNvPr>
          <p:cNvSpPr>
            <a:spLocks noGrp="1"/>
          </p:cNvSpPr>
          <p:nvPr>
            <p:ph type="title"/>
          </p:nvPr>
        </p:nvSpPr>
        <p:spPr>
          <a:xfrm>
            <a:off x="838199" y="1068891"/>
            <a:ext cx="4259731" cy="1985085"/>
          </a:xfrm>
        </p:spPr>
        <p:txBody>
          <a:bodyPr anchor="b">
            <a:normAutofit/>
          </a:bodyPr>
          <a:lstStyle/>
          <a:p>
            <a:pPr algn="ctr"/>
            <a:r>
              <a:rPr lang="en-US" sz="4100" dirty="0"/>
              <a:t>Staffing is Dynamic and Contingent on Need</a:t>
            </a:r>
          </a:p>
        </p:txBody>
      </p:sp>
      <p:sp>
        <p:nvSpPr>
          <p:cNvPr id="13" name="Freeform: Shape 12">
            <a:extLst>
              <a:ext uri="{FF2B5EF4-FFF2-40B4-BE49-F238E27FC236}">
                <a16:creationId xmlns:a16="http://schemas.microsoft.com/office/drawing/2014/main" id="{CF93DC6C-1BFD-4414-BF23-471C8831C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664" y="3440576"/>
            <a:ext cx="4114800" cy="2675059"/>
          </a:xfrm>
          <a:custGeom>
            <a:avLst/>
            <a:gdLst>
              <a:gd name="connsiteX0" fmla="*/ 0 w 2400300"/>
              <a:gd name="connsiteY0" fmla="*/ 0 h 2400300"/>
              <a:gd name="connsiteX1" fmla="*/ 2400300 w 2400300"/>
              <a:gd name="connsiteY1" fmla="*/ 0 h 2400300"/>
              <a:gd name="connsiteX2" fmla="*/ 2400300 w 2400300"/>
              <a:gd name="connsiteY2" fmla="*/ 2400300 h 2400300"/>
              <a:gd name="connsiteX3" fmla="*/ 0 w 2400300"/>
              <a:gd name="connsiteY3" fmla="*/ 2400300 h 2400300"/>
            </a:gdLst>
            <a:ahLst/>
            <a:cxnLst>
              <a:cxn ang="0">
                <a:pos x="connsiteX0" y="connsiteY0"/>
              </a:cxn>
              <a:cxn ang="0">
                <a:pos x="connsiteX1" y="connsiteY1"/>
              </a:cxn>
              <a:cxn ang="0">
                <a:pos x="connsiteX2" y="connsiteY2"/>
              </a:cxn>
              <a:cxn ang="0">
                <a:pos x="connsiteX3" y="connsiteY3"/>
              </a:cxn>
            </a:cxnLst>
            <a:rect l="l" t="t" r="r" b="b"/>
            <a:pathLst>
              <a:path w="2400300" h="2400300">
                <a:moveTo>
                  <a:pt x="0" y="0"/>
                </a:moveTo>
                <a:lnTo>
                  <a:pt x="2400300" y="0"/>
                </a:lnTo>
                <a:lnTo>
                  <a:pt x="2400300" y="2400300"/>
                </a:lnTo>
                <a:lnTo>
                  <a:pt x="0" y="2400300"/>
                </a:lnTo>
                <a:close/>
              </a:path>
            </a:pathLst>
          </a:custGeom>
          <a:solidFill>
            <a:srgbClr val="FFFFFF"/>
          </a:solidFill>
          <a:ln>
            <a:noFill/>
          </a:ln>
          <a:effectLst>
            <a:outerShdw blurRad="50800" dist="12700" dir="30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4" name="Picture 3">
            <a:extLst>
              <a:ext uri="{FF2B5EF4-FFF2-40B4-BE49-F238E27FC236}">
                <a16:creationId xmlns:a16="http://schemas.microsoft.com/office/drawing/2014/main" id="{5EB5D301-93E1-9873-FF13-1F3E5F07BE1A}"/>
              </a:ext>
            </a:extLst>
          </p:cNvPr>
          <p:cNvPicPr>
            <a:picLocks/>
          </p:cNvPicPr>
          <p:nvPr/>
        </p:nvPicPr>
        <p:blipFill>
          <a:blip r:embed="rId2">
            <a:extLst>
              <a:ext uri="{28A0092B-C50C-407E-A947-70E740481C1C}">
                <a14:useLocalDpi xmlns:a14="http://schemas.microsoft.com/office/drawing/2010/main" val="0"/>
              </a:ext>
            </a:extLst>
          </a:blip>
          <a:srcRect b="-201"/>
          <a:stretch>
            <a:fillRect/>
          </a:stretch>
        </p:blipFill>
        <p:spPr bwMode="auto">
          <a:xfrm>
            <a:off x="1049617" y="3808796"/>
            <a:ext cx="3836894" cy="1944229"/>
          </a:xfrm>
          <a:prstGeom prst="rect">
            <a:avLst/>
          </a:prstGeom>
          <a:noFill/>
        </p:spPr>
      </p:pic>
      <p:sp>
        <p:nvSpPr>
          <p:cNvPr id="15" name="Rectangle 6">
            <a:extLst>
              <a:ext uri="{FF2B5EF4-FFF2-40B4-BE49-F238E27FC236}">
                <a16:creationId xmlns:a16="http://schemas.microsoft.com/office/drawing/2014/main" id="{001928A5-13A8-4372-8A77-BCAAE5553E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14188" y="5840345"/>
            <a:ext cx="1707751" cy="428984"/>
          </a:xfrm>
          <a:custGeom>
            <a:avLst/>
            <a:gdLst>
              <a:gd name="connsiteX0" fmla="*/ 0 w 2142503"/>
              <a:gd name="connsiteY0" fmla="*/ 0 h 571500"/>
              <a:gd name="connsiteX1" fmla="*/ 2142503 w 2142503"/>
              <a:gd name="connsiteY1" fmla="*/ 0 h 571500"/>
              <a:gd name="connsiteX2" fmla="*/ 2142503 w 2142503"/>
              <a:gd name="connsiteY2" fmla="*/ 571500 h 571500"/>
              <a:gd name="connsiteX3" fmla="*/ 0 w 2142503"/>
              <a:gd name="connsiteY3" fmla="*/ 571500 h 571500"/>
              <a:gd name="connsiteX4" fmla="*/ 0 w 2142503"/>
              <a:gd name="connsiteY4" fmla="*/ 0 h 571500"/>
              <a:gd name="connsiteX0" fmla="*/ 0 w 2142503"/>
              <a:gd name="connsiteY0" fmla="*/ 0 h 582145"/>
              <a:gd name="connsiteX1" fmla="*/ 2142503 w 2142503"/>
              <a:gd name="connsiteY1" fmla="*/ 0 h 582145"/>
              <a:gd name="connsiteX2" fmla="*/ 2142503 w 2142503"/>
              <a:gd name="connsiteY2" fmla="*/ 571500 h 582145"/>
              <a:gd name="connsiteX3" fmla="*/ 2050917 w 2142503"/>
              <a:gd name="connsiteY3" fmla="*/ 582088 h 582145"/>
              <a:gd name="connsiteX4" fmla="*/ 0 w 2142503"/>
              <a:gd name="connsiteY4" fmla="*/ 571500 h 582145"/>
              <a:gd name="connsiteX5" fmla="*/ 0 w 2142503"/>
              <a:gd name="connsiteY5" fmla="*/ 0 h 582145"/>
              <a:gd name="connsiteX0" fmla="*/ 0 w 2159832"/>
              <a:gd name="connsiteY0" fmla="*/ 0 h 582145"/>
              <a:gd name="connsiteX1" fmla="*/ 2142503 w 2159832"/>
              <a:gd name="connsiteY1" fmla="*/ 0 h 582145"/>
              <a:gd name="connsiteX2" fmla="*/ 2159829 w 2159832"/>
              <a:gd name="connsiteY2" fmla="*/ 96526 h 582145"/>
              <a:gd name="connsiteX3" fmla="*/ 2142503 w 2159832"/>
              <a:gd name="connsiteY3" fmla="*/ 571500 h 582145"/>
              <a:gd name="connsiteX4" fmla="*/ 2050917 w 2159832"/>
              <a:gd name="connsiteY4" fmla="*/ 582088 h 582145"/>
              <a:gd name="connsiteX5" fmla="*/ 0 w 2159832"/>
              <a:gd name="connsiteY5" fmla="*/ 571500 h 582145"/>
              <a:gd name="connsiteX6" fmla="*/ 0 w 2159832"/>
              <a:gd name="connsiteY6" fmla="*/ 0 h 582145"/>
              <a:gd name="connsiteX0" fmla="*/ 0 w 2159832"/>
              <a:gd name="connsiteY0" fmla="*/ 12386 h 594531"/>
              <a:gd name="connsiteX1" fmla="*/ 67826 w 2159832"/>
              <a:gd name="connsiteY1" fmla="*/ 0 h 594531"/>
              <a:gd name="connsiteX2" fmla="*/ 2142503 w 2159832"/>
              <a:gd name="connsiteY2" fmla="*/ 12386 h 594531"/>
              <a:gd name="connsiteX3" fmla="*/ 2159829 w 2159832"/>
              <a:gd name="connsiteY3" fmla="*/ 108912 h 594531"/>
              <a:gd name="connsiteX4" fmla="*/ 2142503 w 2159832"/>
              <a:gd name="connsiteY4" fmla="*/ 583886 h 594531"/>
              <a:gd name="connsiteX5" fmla="*/ 2050917 w 2159832"/>
              <a:gd name="connsiteY5" fmla="*/ 594474 h 594531"/>
              <a:gd name="connsiteX6" fmla="*/ 0 w 2159832"/>
              <a:gd name="connsiteY6" fmla="*/ 583886 h 594531"/>
              <a:gd name="connsiteX7" fmla="*/ 0 w 2159832"/>
              <a:gd name="connsiteY7" fmla="*/ 12386 h 594531"/>
              <a:gd name="connsiteX0" fmla="*/ 0 w 2168908"/>
              <a:gd name="connsiteY0" fmla="*/ 26000 h 594531"/>
              <a:gd name="connsiteX1" fmla="*/ 76902 w 2168908"/>
              <a:gd name="connsiteY1" fmla="*/ 0 h 594531"/>
              <a:gd name="connsiteX2" fmla="*/ 2151579 w 2168908"/>
              <a:gd name="connsiteY2" fmla="*/ 12386 h 594531"/>
              <a:gd name="connsiteX3" fmla="*/ 2168905 w 2168908"/>
              <a:gd name="connsiteY3" fmla="*/ 108912 h 594531"/>
              <a:gd name="connsiteX4" fmla="*/ 2151579 w 2168908"/>
              <a:gd name="connsiteY4" fmla="*/ 583886 h 594531"/>
              <a:gd name="connsiteX5" fmla="*/ 2059993 w 2168908"/>
              <a:gd name="connsiteY5" fmla="*/ 594474 h 594531"/>
              <a:gd name="connsiteX6" fmla="*/ 9076 w 2168908"/>
              <a:gd name="connsiteY6" fmla="*/ 583886 h 594531"/>
              <a:gd name="connsiteX7" fmla="*/ 0 w 2168908"/>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5393 w 2174301"/>
              <a:gd name="connsiteY0" fmla="*/ 26000 h 594531"/>
              <a:gd name="connsiteX1" fmla="*/ 82295 w 2174301"/>
              <a:gd name="connsiteY1" fmla="*/ 0 h 594531"/>
              <a:gd name="connsiteX2" fmla="*/ 2156972 w 2174301"/>
              <a:gd name="connsiteY2" fmla="*/ 12386 h 594531"/>
              <a:gd name="connsiteX3" fmla="*/ 2174298 w 2174301"/>
              <a:gd name="connsiteY3" fmla="*/ 108912 h 594531"/>
              <a:gd name="connsiteX4" fmla="*/ 2156972 w 2174301"/>
              <a:gd name="connsiteY4" fmla="*/ 583886 h 594531"/>
              <a:gd name="connsiteX5" fmla="*/ 2065386 w 2174301"/>
              <a:gd name="connsiteY5" fmla="*/ 594474 h 594531"/>
              <a:gd name="connsiteX6" fmla="*/ 14469 w 2174301"/>
              <a:gd name="connsiteY6" fmla="*/ 583886 h 594531"/>
              <a:gd name="connsiteX7" fmla="*/ 5393 w 2174301"/>
              <a:gd name="connsiteY7" fmla="*/ 26000 h 594531"/>
              <a:gd name="connsiteX0" fmla="*/ 147197 w 2316105"/>
              <a:gd name="connsiteY0" fmla="*/ 26000 h 594531"/>
              <a:gd name="connsiteX1" fmla="*/ 224099 w 2316105"/>
              <a:gd name="connsiteY1" fmla="*/ 0 h 594531"/>
              <a:gd name="connsiteX2" fmla="*/ 2298776 w 2316105"/>
              <a:gd name="connsiteY2" fmla="*/ 12386 h 594531"/>
              <a:gd name="connsiteX3" fmla="*/ 2316102 w 2316105"/>
              <a:gd name="connsiteY3" fmla="*/ 108912 h 594531"/>
              <a:gd name="connsiteX4" fmla="*/ 2298776 w 2316105"/>
              <a:gd name="connsiteY4" fmla="*/ 583886 h 594531"/>
              <a:gd name="connsiteX5" fmla="*/ 2207190 w 2316105"/>
              <a:gd name="connsiteY5" fmla="*/ 594474 h 594531"/>
              <a:gd name="connsiteX6" fmla="*/ 156273 w 2316105"/>
              <a:gd name="connsiteY6" fmla="*/ 583886 h 594531"/>
              <a:gd name="connsiteX7" fmla="*/ 142416 w 2316105"/>
              <a:gd name="connsiteY7" fmla="*/ 235975 h 594531"/>
              <a:gd name="connsiteX8" fmla="*/ 147197 w 2316105"/>
              <a:gd name="connsiteY8" fmla="*/ 26000 h 594531"/>
              <a:gd name="connsiteX0" fmla="*/ 154684 w 2323592"/>
              <a:gd name="connsiteY0" fmla="*/ 26000 h 594531"/>
              <a:gd name="connsiteX1" fmla="*/ 231586 w 2323592"/>
              <a:gd name="connsiteY1" fmla="*/ 0 h 594531"/>
              <a:gd name="connsiteX2" fmla="*/ 2306263 w 2323592"/>
              <a:gd name="connsiteY2" fmla="*/ 12386 h 594531"/>
              <a:gd name="connsiteX3" fmla="*/ 2323589 w 2323592"/>
              <a:gd name="connsiteY3" fmla="*/ 108912 h 594531"/>
              <a:gd name="connsiteX4" fmla="*/ 2306263 w 2323592"/>
              <a:gd name="connsiteY4" fmla="*/ 583886 h 594531"/>
              <a:gd name="connsiteX5" fmla="*/ 2214677 w 2323592"/>
              <a:gd name="connsiteY5" fmla="*/ 594474 h 594531"/>
              <a:gd name="connsiteX6" fmla="*/ 163760 w 2323592"/>
              <a:gd name="connsiteY6" fmla="*/ 583886 h 594531"/>
              <a:gd name="connsiteX7" fmla="*/ 158979 w 2323592"/>
              <a:gd name="connsiteY7" fmla="*/ 403879 h 594531"/>
              <a:gd name="connsiteX8" fmla="*/ 149903 w 2323592"/>
              <a:gd name="connsiteY8" fmla="*/ 235975 h 594531"/>
              <a:gd name="connsiteX9" fmla="*/ 154684 w 2323592"/>
              <a:gd name="connsiteY9" fmla="*/ 26000 h 594531"/>
              <a:gd name="connsiteX0" fmla="*/ 13665 w 2182573"/>
              <a:gd name="connsiteY0" fmla="*/ 26000 h 594531"/>
              <a:gd name="connsiteX1" fmla="*/ 90567 w 2182573"/>
              <a:gd name="connsiteY1" fmla="*/ 0 h 594531"/>
              <a:gd name="connsiteX2" fmla="*/ 2165244 w 2182573"/>
              <a:gd name="connsiteY2" fmla="*/ 12386 h 594531"/>
              <a:gd name="connsiteX3" fmla="*/ 2182570 w 2182573"/>
              <a:gd name="connsiteY3" fmla="*/ 108912 h 594531"/>
              <a:gd name="connsiteX4" fmla="*/ 2165244 w 2182573"/>
              <a:gd name="connsiteY4" fmla="*/ 583886 h 594531"/>
              <a:gd name="connsiteX5" fmla="*/ 2073658 w 2182573"/>
              <a:gd name="connsiteY5" fmla="*/ 594474 h 594531"/>
              <a:gd name="connsiteX6" fmla="*/ 22741 w 2182573"/>
              <a:gd name="connsiteY6" fmla="*/ 583886 h 594531"/>
              <a:gd name="connsiteX7" fmla="*/ 17960 w 2182573"/>
              <a:gd name="connsiteY7" fmla="*/ 403879 h 594531"/>
              <a:gd name="connsiteX8" fmla="*/ 8884 w 2182573"/>
              <a:gd name="connsiteY8" fmla="*/ 235975 h 594531"/>
              <a:gd name="connsiteX9" fmla="*/ 13665 w 2182573"/>
              <a:gd name="connsiteY9" fmla="*/ 26000 h 594531"/>
              <a:gd name="connsiteX0" fmla="*/ 13665 w 2202120"/>
              <a:gd name="connsiteY0" fmla="*/ 26000 h 594531"/>
              <a:gd name="connsiteX1" fmla="*/ 90567 w 2202120"/>
              <a:gd name="connsiteY1" fmla="*/ 0 h 594531"/>
              <a:gd name="connsiteX2" fmla="*/ 2165244 w 2202120"/>
              <a:gd name="connsiteY2" fmla="*/ 12386 h 594531"/>
              <a:gd name="connsiteX3" fmla="*/ 2182570 w 2202120"/>
              <a:gd name="connsiteY3" fmla="*/ 108912 h 594531"/>
              <a:gd name="connsiteX4" fmla="*/ 2192471 w 2202120"/>
              <a:gd name="connsiteY4" fmla="*/ 583886 h 594531"/>
              <a:gd name="connsiteX5" fmla="*/ 2073658 w 2202120"/>
              <a:gd name="connsiteY5" fmla="*/ 594474 h 594531"/>
              <a:gd name="connsiteX6" fmla="*/ 22741 w 2202120"/>
              <a:gd name="connsiteY6" fmla="*/ 583886 h 594531"/>
              <a:gd name="connsiteX7" fmla="*/ 17960 w 2202120"/>
              <a:gd name="connsiteY7" fmla="*/ 403879 h 594531"/>
              <a:gd name="connsiteX8" fmla="*/ 8884 w 2202120"/>
              <a:gd name="connsiteY8" fmla="*/ 235975 h 594531"/>
              <a:gd name="connsiteX9" fmla="*/ 13665 w 2202120"/>
              <a:gd name="connsiteY9" fmla="*/ 26000 h 594531"/>
              <a:gd name="connsiteX0" fmla="*/ 13665 w 2202036"/>
              <a:gd name="connsiteY0" fmla="*/ 26000 h 594531"/>
              <a:gd name="connsiteX1" fmla="*/ 90567 w 2202036"/>
              <a:gd name="connsiteY1" fmla="*/ 0 h 594531"/>
              <a:gd name="connsiteX2" fmla="*/ 2165244 w 2202036"/>
              <a:gd name="connsiteY2" fmla="*/ 12386 h 594531"/>
              <a:gd name="connsiteX3" fmla="*/ 2182570 w 2202036"/>
              <a:gd name="connsiteY3" fmla="*/ 108912 h 594531"/>
              <a:gd name="connsiteX4" fmla="*/ 2191645 w 2202036"/>
              <a:gd name="connsiteY4" fmla="*/ 422031 h 594531"/>
              <a:gd name="connsiteX5" fmla="*/ 2192471 w 2202036"/>
              <a:gd name="connsiteY5" fmla="*/ 583886 h 594531"/>
              <a:gd name="connsiteX6" fmla="*/ 2073658 w 2202036"/>
              <a:gd name="connsiteY6" fmla="*/ 594474 h 594531"/>
              <a:gd name="connsiteX7" fmla="*/ 22741 w 2202036"/>
              <a:gd name="connsiteY7" fmla="*/ 583886 h 594531"/>
              <a:gd name="connsiteX8" fmla="*/ 17960 w 2202036"/>
              <a:gd name="connsiteY8" fmla="*/ 403879 h 594531"/>
              <a:gd name="connsiteX9" fmla="*/ 8884 w 2202036"/>
              <a:gd name="connsiteY9" fmla="*/ 235975 h 594531"/>
              <a:gd name="connsiteX10" fmla="*/ 13665 w 2202036"/>
              <a:gd name="connsiteY10" fmla="*/ 26000 h 594531"/>
              <a:gd name="connsiteX0" fmla="*/ 142254 w 2330625"/>
              <a:gd name="connsiteY0" fmla="*/ 26000 h 594531"/>
              <a:gd name="connsiteX1" fmla="*/ 219156 w 2330625"/>
              <a:gd name="connsiteY1" fmla="*/ 0 h 594531"/>
              <a:gd name="connsiteX2" fmla="*/ 2293833 w 2330625"/>
              <a:gd name="connsiteY2" fmla="*/ 12386 h 594531"/>
              <a:gd name="connsiteX3" fmla="*/ 2311159 w 2330625"/>
              <a:gd name="connsiteY3" fmla="*/ 108912 h 594531"/>
              <a:gd name="connsiteX4" fmla="*/ 2320234 w 2330625"/>
              <a:gd name="connsiteY4" fmla="*/ 422031 h 594531"/>
              <a:gd name="connsiteX5" fmla="*/ 2321060 w 2330625"/>
              <a:gd name="connsiteY5" fmla="*/ 583886 h 594531"/>
              <a:gd name="connsiteX6" fmla="*/ 2202247 w 2330625"/>
              <a:gd name="connsiteY6" fmla="*/ 594474 h 594531"/>
              <a:gd name="connsiteX7" fmla="*/ 151330 w 2330625"/>
              <a:gd name="connsiteY7" fmla="*/ 583886 h 594531"/>
              <a:gd name="connsiteX8" fmla="*/ 155624 w 2330625"/>
              <a:gd name="connsiteY8" fmla="*/ 512790 h 594531"/>
              <a:gd name="connsiteX9" fmla="*/ 146549 w 2330625"/>
              <a:gd name="connsiteY9" fmla="*/ 403879 h 594531"/>
              <a:gd name="connsiteX10" fmla="*/ 137473 w 2330625"/>
              <a:gd name="connsiteY10" fmla="*/ 235975 h 594531"/>
              <a:gd name="connsiteX11" fmla="*/ 142254 w 2330625"/>
              <a:gd name="connsiteY11" fmla="*/ 26000 h 594531"/>
              <a:gd name="connsiteX0" fmla="*/ 13413 w 2201784"/>
              <a:gd name="connsiteY0" fmla="*/ 26000 h 594531"/>
              <a:gd name="connsiteX1" fmla="*/ 90315 w 2201784"/>
              <a:gd name="connsiteY1" fmla="*/ 0 h 594531"/>
              <a:gd name="connsiteX2" fmla="*/ 2164992 w 2201784"/>
              <a:gd name="connsiteY2" fmla="*/ 12386 h 594531"/>
              <a:gd name="connsiteX3" fmla="*/ 2182318 w 2201784"/>
              <a:gd name="connsiteY3" fmla="*/ 108912 h 594531"/>
              <a:gd name="connsiteX4" fmla="*/ 2191393 w 2201784"/>
              <a:gd name="connsiteY4" fmla="*/ 422031 h 594531"/>
              <a:gd name="connsiteX5" fmla="*/ 2192219 w 2201784"/>
              <a:gd name="connsiteY5" fmla="*/ 583886 h 594531"/>
              <a:gd name="connsiteX6" fmla="*/ 2073406 w 2201784"/>
              <a:gd name="connsiteY6" fmla="*/ 594474 h 594531"/>
              <a:gd name="connsiteX7" fmla="*/ 22489 w 2201784"/>
              <a:gd name="connsiteY7" fmla="*/ 583886 h 594531"/>
              <a:gd name="connsiteX8" fmla="*/ 26783 w 2201784"/>
              <a:gd name="connsiteY8" fmla="*/ 512790 h 594531"/>
              <a:gd name="connsiteX9" fmla="*/ 17708 w 2201784"/>
              <a:gd name="connsiteY9" fmla="*/ 403879 h 594531"/>
              <a:gd name="connsiteX10" fmla="*/ 8632 w 2201784"/>
              <a:gd name="connsiteY10" fmla="*/ 235975 h 594531"/>
              <a:gd name="connsiteX11" fmla="*/ 13413 w 2201784"/>
              <a:gd name="connsiteY11" fmla="*/ 26000 h 594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01784" h="594531">
                <a:moveTo>
                  <a:pt x="13413" y="26000"/>
                </a:moveTo>
                <a:cubicBezTo>
                  <a:pt x="37534" y="24897"/>
                  <a:pt x="66194" y="1103"/>
                  <a:pt x="90315" y="0"/>
                </a:cubicBezTo>
                <a:lnTo>
                  <a:pt x="2164992" y="12386"/>
                </a:lnTo>
                <a:cubicBezTo>
                  <a:pt x="2164717" y="43049"/>
                  <a:pt x="2182593" y="78249"/>
                  <a:pt x="2182318" y="108912"/>
                </a:cubicBezTo>
                <a:cubicBezTo>
                  <a:pt x="2188231" y="177186"/>
                  <a:pt x="2189743" y="342869"/>
                  <a:pt x="2191393" y="422031"/>
                </a:cubicBezTo>
                <a:cubicBezTo>
                  <a:pt x="2193043" y="501193"/>
                  <a:pt x="2213396" y="555146"/>
                  <a:pt x="2192219" y="583886"/>
                </a:cubicBezTo>
                <a:cubicBezTo>
                  <a:pt x="2172279" y="582877"/>
                  <a:pt x="2093346" y="595483"/>
                  <a:pt x="2073406" y="594474"/>
                </a:cubicBezTo>
                <a:lnTo>
                  <a:pt x="22489" y="583886"/>
                </a:lnTo>
                <a:cubicBezTo>
                  <a:pt x="5849" y="592962"/>
                  <a:pt x="27580" y="542791"/>
                  <a:pt x="26783" y="512790"/>
                </a:cubicBezTo>
                <a:cubicBezTo>
                  <a:pt x="25986" y="482789"/>
                  <a:pt x="18464" y="450015"/>
                  <a:pt x="17708" y="403879"/>
                </a:cubicBezTo>
                <a:cubicBezTo>
                  <a:pt x="16952" y="357743"/>
                  <a:pt x="-14855" y="308787"/>
                  <a:pt x="8632" y="235975"/>
                </a:cubicBezTo>
                <a:cubicBezTo>
                  <a:pt x="7119" y="142994"/>
                  <a:pt x="-201" y="65329"/>
                  <a:pt x="13413" y="26000"/>
                </a:cubicBezTo>
                <a:close/>
              </a:path>
            </a:pathLst>
          </a:custGeom>
          <a:solidFill>
            <a:srgbClr val="D9D4D0">
              <a:alpha val="50000"/>
            </a:srgbClr>
          </a:solidFill>
          <a:ln>
            <a:noFill/>
          </a:ln>
          <a:effectLst>
            <a:softEdge rad="63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2FE75FB-5D80-75D4-4CC8-EC3C74B7A8D4}"/>
              </a:ext>
            </a:extLst>
          </p:cNvPr>
          <p:cNvSpPr>
            <a:spLocks noGrp="1"/>
          </p:cNvSpPr>
          <p:nvPr>
            <p:ph idx="1"/>
          </p:nvPr>
        </p:nvSpPr>
        <p:spPr>
          <a:xfrm>
            <a:off x="6586415" y="723153"/>
            <a:ext cx="4555782" cy="5392482"/>
          </a:xfrm>
        </p:spPr>
        <p:txBody>
          <a:bodyPr anchor="ctr">
            <a:normAutofit/>
          </a:bodyPr>
          <a:lstStyle/>
          <a:p>
            <a:r>
              <a:rPr lang="en-US" sz="2000" b="1" dirty="0"/>
              <a:t>Prescribing Clinician .5 Damar FTE (Medication Management/Psychiatric Evaluation)</a:t>
            </a:r>
          </a:p>
          <a:p>
            <a:r>
              <a:rPr lang="en-US" sz="2000" b="1" dirty="0"/>
              <a:t>Medical Coordinator .16 FTE – Damar/Contracted Partner (Supervises Prescriber)</a:t>
            </a:r>
          </a:p>
          <a:p>
            <a:r>
              <a:rPr lang="en-US" sz="2000" b="1" dirty="0"/>
              <a:t>Direct CAS Provider- 6 FTE – Damar/Contracted Partner (Implements and Executes Plan)</a:t>
            </a:r>
          </a:p>
          <a:p>
            <a:r>
              <a:rPr lang="en-US" sz="2000" b="1" dirty="0"/>
              <a:t>Case Manager – 4 FTE – Damar/Contracted Partner (Coordinates, Transports, etc.)</a:t>
            </a:r>
          </a:p>
          <a:p>
            <a:r>
              <a:rPr lang="en-US" sz="2000" b="1" dirty="0"/>
              <a:t>CAS Performance and Quality Professional - .25 Damar FTE (Data Collection and Tracking)</a:t>
            </a:r>
          </a:p>
          <a:p>
            <a:r>
              <a:rPr lang="en-US" sz="2000" b="1" dirty="0"/>
              <a:t>Accounting/Billing Professional - .16 Damar FTE (Invoicing/Auditing)</a:t>
            </a:r>
          </a:p>
          <a:p>
            <a:endParaRPr lang="en-US" sz="2000" dirty="0"/>
          </a:p>
        </p:txBody>
      </p:sp>
    </p:spTree>
    <p:extLst>
      <p:ext uri="{BB962C8B-B14F-4D97-AF65-F5344CB8AC3E}">
        <p14:creationId xmlns:p14="http://schemas.microsoft.com/office/powerpoint/2010/main" val="42363366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765</Words>
  <Application>Microsoft Office PowerPoint</Application>
  <PresentationFormat>Widescreen</PresentationFormat>
  <Paragraphs>104</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PowerPoint Presentation</vt:lpstr>
      <vt:lpstr>Introductions</vt:lpstr>
      <vt:lpstr>Proposal Overview</vt:lpstr>
      <vt:lpstr>Unique Position of Damar Services, Inc. to Provide Statewide Competency Attainment Services</vt:lpstr>
      <vt:lpstr>CAS – Statewide Implementation A Brief Overview</vt:lpstr>
      <vt:lpstr>Clinical Approach</vt:lpstr>
      <vt:lpstr>Service Delivery Approach</vt:lpstr>
      <vt:lpstr> Staffing is Dynamic and Contingent on Need </vt:lpstr>
      <vt:lpstr>Staffing is Dynamic and Contingent on Need</vt:lpstr>
      <vt:lpstr>Clarification Question #1</vt:lpstr>
      <vt:lpstr>Clarification Question #2</vt:lpstr>
      <vt:lpstr>Clarification Question #3</vt:lpstr>
      <vt:lpstr>Clarification Question #4</vt:lpstr>
      <vt:lpstr>Clarification Question #5</vt:lpstr>
      <vt:lpstr>Other Questions From the State?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and Jodi Dalton</dc:creator>
  <cp:lastModifiedBy>Jim Dalton</cp:lastModifiedBy>
  <cp:revision>3</cp:revision>
  <dcterms:created xsi:type="dcterms:W3CDTF">2022-08-18T12:40:11Z</dcterms:created>
  <dcterms:modified xsi:type="dcterms:W3CDTF">2022-08-18T16:43:33Z</dcterms:modified>
</cp:coreProperties>
</file>